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4" r:id="rId3"/>
    <p:sldMasterId id="2147483699" r:id="rId4"/>
  </p:sldMasterIdLst>
  <p:notesMasterIdLst>
    <p:notesMasterId r:id="rId30"/>
  </p:notesMasterIdLst>
  <p:handoutMasterIdLst>
    <p:handoutMasterId r:id="rId31"/>
  </p:handoutMasterIdLst>
  <p:sldIdLst>
    <p:sldId id="453" r:id="rId5"/>
    <p:sldId id="362" r:id="rId6"/>
    <p:sldId id="481" r:id="rId7"/>
    <p:sldId id="628" r:id="rId8"/>
    <p:sldId id="630" r:id="rId9"/>
    <p:sldId id="631" r:id="rId10"/>
    <p:sldId id="493" r:id="rId11"/>
    <p:sldId id="458" r:id="rId12"/>
    <p:sldId id="633" r:id="rId13"/>
    <p:sldId id="636" r:id="rId14"/>
    <p:sldId id="629" r:id="rId15"/>
    <p:sldId id="463" r:id="rId16"/>
    <p:sldId id="473" r:id="rId17"/>
    <p:sldId id="465" r:id="rId18"/>
    <p:sldId id="464" r:id="rId19"/>
    <p:sldId id="471" r:id="rId20"/>
    <p:sldId id="472" r:id="rId21"/>
    <p:sldId id="474" r:id="rId22"/>
    <p:sldId id="476" r:id="rId23"/>
    <p:sldId id="460" r:id="rId24"/>
    <p:sldId id="635" r:id="rId25"/>
    <p:sldId id="462" r:id="rId26"/>
    <p:sldId id="484" r:id="rId27"/>
    <p:sldId id="480" r:id="rId28"/>
    <p:sldId id="47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olorado Robertson" initials="CR [4] [4]" lastIdx="1" clrIdx="6"/>
  <p:cmAuthor id="1" name="Colorado Robertson" initials="CR [3]" lastIdx="1" clrIdx="0"/>
  <p:cmAuthor id="8" name="Colorado Robertson" initials="CR [4] [5]" lastIdx="1" clrIdx="7"/>
  <p:cmAuthor id="2" name="Colorado Robertson" initials="CR" lastIdx="1" clrIdx="1"/>
  <p:cmAuthor id="9" name="Colorado Robertson" initials="CR [4] [5] [2]" lastIdx="1" clrIdx="8"/>
  <p:cmAuthor id="3" name="Colorado Robertson" initials="CR [2]" lastIdx="1" clrIdx="2"/>
  <p:cmAuthor id="10" name="Colorado Robertson" initials="CR [4] [6]" lastIdx="1" clrIdx="9"/>
  <p:cmAuthor id="4" name="Colorado Robertson" initials="CR [4]" lastIdx="1" clrIdx="3"/>
  <p:cmAuthor id="5" name="Colorado Robertson" initials="CR [4] [2]" lastIdx="1" clrIdx="4"/>
  <p:cmAuthor id="6" name="Colorado Robertson" initials="CR [4] [3]"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2A6A"/>
    <a:srgbClr val="461D7C"/>
    <a:srgbClr val="59269E"/>
    <a:srgbClr val="D29F12"/>
    <a:srgbClr val="EEC153"/>
    <a:srgbClr val="3C1053"/>
    <a:srgbClr val="A5A5A5"/>
    <a:srgbClr val="000000"/>
    <a:srgbClr val="999999"/>
    <a:srgbClr val="D29F13"/>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31"/>
    <p:restoredTop sz="81175" autoAdjust="0"/>
  </p:normalViewPr>
  <p:slideViewPr>
    <p:cSldViewPr snapToGrid="0" snapToObjects="1">
      <p:cViewPr varScale="1">
        <p:scale>
          <a:sx n="90" d="100"/>
          <a:sy n="90"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diagrams/_rels/data2.xml.rels><?xml version="1.0" encoding="UTF-8" standalone="yes"?>
<Relationships xmlns="http://schemas.openxmlformats.org/package/2006/relationships"><Relationship Id="rId2" Type="http://schemas.openxmlformats.org/officeDocument/2006/relationships/hyperlink" Target="https://www.lsu.edu/riskmgt/forms/information_for_non_lsu_programs_2025.pdf" TargetMode="External"/><Relationship Id="rId1" Type="http://schemas.openxmlformats.org/officeDocument/2006/relationships/hyperlink" Target="https://www.lsu.edu/administration/policies/pmfiles/pm_16.pdf"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s://www.lsu.edu/riskmgt/forms/information_for_non_lsu_programs_2025.pdf" TargetMode="External"/><Relationship Id="rId1" Type="http://schemas.openxmlformats.org/officeDocument/2006/relationships/hyperlink" Target="https://www.lsu.edu/administration/policies/pmfiles/pm_16.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71F42C-BF2D-5445-B7EF-0B2F643B036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40825A2-5A03-4004-80E3-372F373E5BF5}">
      <dgm:prSet/>
      <dgm:spPr>
        <a:xfrm>
          <a:off x="0" y="54449"/>
          <a:ext cx="11557000" cy="623610"/>
        </a:xfrm>
        <a:solidFill>
          <a:srgbClr val="442A6A"/>
        </a:solidFill>
        <a:ln w="25400" cap="flat" cmpd="sng" algn="ctr">
          <a:solidFill>
            <a:sysClr val="window" lastClr="FFFFFF">
              <a:hueOff val="0"/>
              <a:satOff val="0"/>
              <a:lumOff val="0"/>
              <a:alphaOff val="0"/>
            </a:sysClr>
          </a:solidFill>
          <a:prstDash val="solid"/>
        </a:ln>
        <a:effectLst/>
      </dgm:spPr>
      <dgm:t>
        <a:bodyPr/>
        <a:lstStyle/>
        <a:p>
          <a:r>
            <a:rPr lang="en-US" dirty="0">
              <a:effectLst/>
              <a:latin typeface="Calibri" panose="020F0502020204030204" pitchFamily="34" charset="0"/>
              <a:ea typeface="Times New Roman" panose="02020603050405020304" pitchFamily="18" charset="0"/>
              <a:cs typeface="Calibri" panose="020F0502020204030204" pitchFamily="34" charset="0"/>
            </a:rPr>
            <a:t>Any program, activity, or event where one or more Minors are present and supervised by an adult who is not their parent or guardian. Such programs include but are not limited to the following:</a:t>
          </a:r>
          <a:endParaRPr lang="en-US" i="0" dirty="0">
            <a:solidFill>
              <a:sysClr val="window" lastClr="FFFFFF"/>
            </a:solidFill>
            <a:latin typeface="Calibri"/>
            <a:ea typeface="+mn-ea"/>
            <a:cs typeface="+mn-cs"/>
          </a:endParaRPr>
        </a:p>
      </dgm:t>
    </dgm:pt>
    <dgm:pt modelId="{BBD7D3E1-CB78-4938-BABA-D4E59C31F420}" type="parTrans" cxnId="{6DA26BDE-A5E7-4941-BC58-E3A0A8FE4918}">
      <dgm:prSet/>
      <dgm:spPr/>
      <dgm:t>
        <a:bodyPr/>
        <a:lstStyle/>
        <a:p>
          <a:endParaRPr lang="en-US"/>
        </a:p>
      </dgm:t>
    </dgm:pt>
    <dgm:pt modelId="{48AA0898-2E8A-4D42-B259-34E69A885FDC}" type="sibTrans" cxnId="{6DA26BDE-A5E7-4941-BC58-E3A0A8FE4918}">
      <dgm:prSet/>
      <dgm:spPr/>
      <dgm:t>
        <a:bodyPr/>
        <a:lstStyle/>
        <a:p>
          <a:endParaRPr lang="en-US"/>
        </a:p>
      </dgm:t>
    </dgm:pt>
    <dgm:pt modelId="{394F461B-711E-411B-B031-E3B0DD4D9A90}">
      <dgm:prSet/>
      <dgm:spPr>
        <a:xfrm>
          <a:off x="0" y="4122540"/>
          <a:ext cx="11557000" cy="623610"/>
        </a:xfrm>
        <a:solidFill>
          <a:srgbClr val="442A6A"/>
        </a:solidFill>
        <a:ln w="25400" cap="flat" cmpd="sng" algn="ctr">
          <a:solidFill>
            <a:sysClr val="window" lastClr="FFFFFF">
              <a:hueOff val="0"/>
              <a:satOff val="0"/>
              <a:lumOff val="0"/>
              <a:alphaOff val="0"/>
            </a:sysClr>
          </a:solidFill>
          <a:prstDash val="solid"/>
        </a:ln>
        <a:effectLst/>
      </dgm:spPr>
      <dgm:t>
        <a:bodyPr/>
        <a:lstStyle/>
        <a:p>
          <a:r>
            <a:rPr lang="en-US" dirty="0">
              <a:latin typeface="Calibri" panose="020F0502020204030204" pitchFamily="34" charset="0"/>
              <a:ea typeface="Times New Roman" panose="02020603050405020304" pitchFamily="18" charset="0"/>
              <a:cs typeface="Calibri" panose="020F0502020204030204" pitchFamily="34" charset="0"/>
            </a:rPr>
            <a:t>Exclusions: </a:t>
          </a:r>
          <a:endParaRPr lang="en-US" i="0" dirty="0">
            <a:solidFill>
              <a:sysClr val="window" lastClr="FFFFFF"/>
            </a:solidFill>
            <a:latin typeface="Calibri"/>
            <a:ea typeface="+mn-ea"/>
            <a:cs typeface="+mn-cs"/>
          </a:endParaRPr>
        </a:p>
      </dgm:t>
    </dgm:pt>
    <dgm:pt modelId="{8550CC77-2410-48CC-B47D-7078642BCF49}" type="parTrans" cxnId="{B2C38880-3665-4488-A378-26C3ED1E3693}">
      <dgm:prSet/>
      <dgm:spPr/>
      <dgm:t>
        <a:bodyPr/>
        <a:lstStyle/>
        <a:p>
          <a:endParaRPr lang="en-US"/>
        </a:p>
      </dgm:t>
    </dgm:pt>
    <dgm:pt modelId="{6AE8C4F7-8B4C-442D-B9C4-ADB4EE0EBEEB}" type="sibTrans" cxnId="{B2C38880-3665-4488-A378-26C3ED1E3693}">
      <dgm:prSet/>
      <dgm:spPr/>
      <dgm:t>
        <a:bodyPr/>
        <a:lstStyle/>
        <a:p>
          <a:endParaRPr lang="en-US"/>
        </a:p>
      </dgm:t>
    </dgm:pt>
    <dgm:pt modelId="{F0FA85DA-8F7A-4E8C-BC7A-230B80948C9C}">
      <dgm:prSet/>
      <dgm:spPr/>
      <dgm:t>
        <a:bodyPr/>
        <a:lstStyle/>
        <a:p>
          <a:pPr>
            <a:buFont typeface="Arial" panose="020B0604020202020204" pitchFamily="34" charset="0"/>
            <a:buChar char="•"/>
          </a:pPr>
          <a:r>
            <a:rPr lang="en-US" b="1" dirty="0">
              <a:latin typeface="Calibri" panose="020F0502020204030204" pitchFamily="34" charset="0"/>
              <a:ea typeface="Times New Roman" panose="02020603050405020304" pitchFamily="18" charset="0"/>
              <a:cs typeface="Calibri" panose="020F0502020204030204" pitchFamily="34" charset="0"/>
            </a:rPr>
            <a:t>general public events</a:t>
          </a:r>
        </a:p>
      </dgm:t>
    </dgm:pt>
    <dgm:pt modelId="{A6AABDBE-60AA-4C67-990E-7CE41CB22E15}" type="parTrans" cxnId="{FBDBFD67-0476-4B0D-AFB9-0C770DF2F212}">
      <dgm:prSet/>
      <dgm:spPr/>
      <dgm:t>
        <a:bodyPr/>
        <a:lstStyle/>
        <a:p>
          <a:endParaRPr lang="en-US"/>
        </a:p>
      </dgm:t>
    </dgm:pt>
    <dgm:pt modelId="{FEF12905-1BE1-4041-BF9A-77DC1973F086}" type="sibTrans" cxnId="{FBDBFD67-0476-4B0D-AFB9-0C770DF2F212}">
      <dgm:prSet/>
      <dgm:spPr/>
      <dgm:t>
        <a:bodyPr/>
        <a:lstStyle/>
        <a:p>
          <a:endParaRPr lang="en-US"/>
        </a:p>
      </dgm:t>
    </dgm:pt>
    <dgm:pt modelId="{F6FCD81D-5740-4AB2-8F62-78704A346882}">
      <dgm:prSet/>
      <dgm:spPr/>
      <dgm:t>
        <a:bodyPr/>
        <a:lstStyle/>
        <a:p>
          <a:pPr>
            <a:buFont typeface="Arial" panose="020B0604020202020204" pitchFamily="34" charset="0"/>
            <a:buChar char="•"/>
          </a:pPr>
          <a:r>
            <a:rPr lang="en-US" b="1" dirty="0">
              <a:latin typeface="Calibri" panose="020F0502020204030204" pitchFamily="34" charset="0"/>
              <a:ea typeface="Times New Roman" panose="02020603050405020304" pitchFamily="18" charset="0"/>
              <a:cs typeface="Calibri" panose="020F0502020204030204" pitchFamily="34" charset="0"/>
            </a:rPr>
            <a:t>programs involving students enrolled or accepted for enrollment at LSU</a:t>
          </a:r>
        </a:p>
      </dgm:t>
    </dgm:pt>
    <dgm:pt modelId="{D0D7E8F8-C0D3-427A-813E-8A4DCFB845DA}" type="parTrans" cxnId="{3BFCFC6A-F142-4F17-A6A6-BCB695C09070}">
      <dgm:prSet/>
      <dgm:spPr/>
      <dgm:t>
        <a:bodyPr/>
        <a:lstStyle/>
        <a:p>
          <a:endParaRPr lang="en-US"/>
        </a:p>
      </dgm:t>
    </dgm:pt>
    <dgm:pt modelId="{1B43FF01-A2A2-44DD-A7FF-FB52F104B9D6}" type="sibTrans" cxnId="{3BFCFC6A-F142-4F17-A6A6-BCB695C09070}">
      <dgm:prSet/>
      <dgm:spPr/>
      <dgm:t>
        <a:bodyPr/>
        <a:lstStyle/>
        <a:p>
          <a:endParaRPr lang="en-US"/>
        </a:p>
      </dgm:t>
    </dgm:pt>
    <dgm:pt modelId="{E3309CE1-7995-4E26-8701-882C2D431BAD}">
      <dgm:prSet/>
      <dgm:spPr/>
      <dgm:t>
        <a:bodyPr/>
        <a:lstStyle/>
        <a:p>
          <a:pPr>
            <a:buFont typeface="Arial" panose="020B0604020202020204" pitchFamily="34" charset="0"/>
            <a:buChar char="•"/>
          </a:pPr>
          <a:r>
            <a:rPr lang="en-US" b="1" dirty="0">
              <a:latin typeface="Calibri" panose="020F0502020204030204" pitchFamily="34" charset="0"/>
              <a:ea typeface="Times New Roman" panose="02020603050405020304" pitchFamily="18" charset="0"/>
              <a:cs typeface="Calibri" panose="020F0502020204030204" pitchFamily="34" charset="0"/>
            </a:rPr>
            <a:t>events and activities operated by the University Laboratory Schools or </a:t>
          </a:r>
          <a:r>
            <a:rPr lang="en-US" b="1" i="0" dirty="0"/>
            <a:t>LSU Early Childhood Education Laboratory Preschool</a:t>
          </a:r>
          <a:endParaRPr lang="en-US" b="1" dirty="0"/>
        </a:p>
      </dgm:t>
    </dgm:pt>
    <dgm:pt modelId="{1B3B15CA-A5BC-46F9-A671-E1C4E34C90EC}" type="parTrans" cxnId="{FF31B221-B178-4FC1-9856-F2A957865BA6}">
      <dgm:prSet/>
      <dgm:spPr/>
      <dgm:t>
        <a:bodyPr/>
        <a:lstStyle/>
        <a:p>
          <a:endParaRPr lang="en-US"/>
        </a:p>
      </dgm:t>
    </dgm:pt>
    <dgm:pt modelId="{DB633F5B-151A-4660-869F-8BA3700B071E}" type="sibTrans" cxnId="{FF31B221-B178-4FC1-9856-F2A957865BA6}">
      <dgm:prSet/>
      <dgm:spPr/>
      <dgm:t>
        <a:bodyPr/>
        <a:lstStyle/>
        <a:p>
          <a:endParaRPr lang="en-US"/>
        </a:p>
      </dgm:t>
    </dgm:pt>
    <dgm:pt modelId="{CDAD539A-43CD-42D7-9082-64C05359C275}">
      <dgm:prSet/>
      <dgm:spPr>
        <a:xfrm>
          <a:off x="0" y="678059"/>
          <a:ext cx="11557000" cy="3444480"/>
        </a:xfrm>
        <a:noFill/>
        <a:ln>
          <a:noFill/>
        </a:ln>
        <a:effectLst/>
      </dgm:spPr>
      <dgm:t>
        <a:bodyPr/>
        <a:lstStyle/>
        <a:p>
          <a:pPr>
            <a:buChar char="•"/>
          </a:pPr>
          <a:r>
            <a:rPr lang="en-US" b="1" i="0" dirty="0">
              <a:solidFill>
                <a:sysClr val="windowText" lastClr="000000">
                  <a:hueOff val="0"/>
                  <a:satOff val="0"/>
                  <a:lumOff val="0"/>
                  <a:alphaOff val="0"/>
                </a:sysClr>
              </a:solidFill>
              <a:latin typeface="Calibri"/>
              <a:ea typeface="+mn-ea"/>
              <a:cs typeface="+mn-cs"/>
            </a:rPr>
            <a:t>sport camps</a:t>
          </a:r>
          <a:endParaRPr lang="en-US" i="0" dirty="0">
            <a:solidFill>
              <a:sysClr val="window" lastClr="FFFFFF"/>
            </a:solidFill>
            <a:latin typeface="Calibri"/>
            <a:ea typeface="+mn-ea"/>
            <a:cs typeface="+mn-cs"/>
          </a:endParaRPr>
        </a:p>
      </dgm:t>
    </dgm:pt>
    <dgm:pt modelId="{A9C0CE49-4155-44BF-9973-48F45876FE34}" type="parTrans" cxnId="{0C92B4FB-E462-43BD-B516-34E59A5288B8}">
      <dgm:prSet/>
      <dgm:spPr/>
      <dgm:t>
        <a:bodyPr/>
        <a:lstStyle/>
        <a:p>
          <a:endParaRPr lang="en-US"/>
        </a:p>
      </dgm:t>
    </dgm:pt>
    <dgm:pt modelId="{BA566509-B30C-434C-A90F-11FF9B0B79EB}" type="sibTrans" cxnId="{0C92B4FB-E462-43BD-B516-34E59A5288B8}">
      <dgm:prSet/>
      <dgm:spPr/>
      <dgm:t>
        <a:bodyPr/>
        <a:lstStyle/>
        <a:p>
          <a:endParaRPr lang="en-US"/>
        </a:p>
      </dgm:t>
    </dgm:pt>
    <dgm:pt modelId="{0DD98463-34D7-46E1-B7D0-B7A508711912}">
      <dgm:prSet/>
      <dgm:spPr>
        <a:xfrm>
          <a:off x="0" y="678059"/>
          <a:ext cx="11557000" cy="3444480"/>
        </a:xfrm>
        <a:noFill/>
        <a:ln>
          <a:noFill/>
        </a:ln>
        <a:effectLst/>
      </dgm:spPr>
      <dgm:t>
        <a:bodyPr/>
        <a:lstStyle/>
        <a:p>
          <a:pPr>
            <a:buChar char="•"/>
          </a:pPr>
          <a:r>
            <a:rPr lang="en-US" b="1" i="0" dirty="0">
              <a:solidFill>
                <a:sysClr val="windowText" lastClr="000000">
                  <a:hueOff val="0"/>
                  <a:satOff val="0"/>
                  <a:lumOff val="0"/>
                  <a:alphaOff val="0"/>
                </a:sysClr>
              </a:solidFill>
              <a:latin typeface="Calibri"/>
              <a:ea typeface="+mn-ea"/>
              <a:cs typeface="+mn-cs"/>
            </a:rPr>
            <a:t>day camps</a:t>
          </a:r>
          <a:endParaRPr lang="en-US" i="0" dirty="0">
            <a:solidFill>
              <a:sysClr val="windowText" lastClr="000000">
                <a:hueOff val="0"/>
                <a:satOff val="0"/>
                <a:lumOff val="0"/>
                <a:alphaOff val="0"/>
              </a:sysClr>
            </a:solidFill>
            <a:latin typeface="Calibri"/>
            <a:ea typeface="+mn-ea"/>
            <a:cs typeface="+mn-cs"/>
          </a:endParaRPr>
        </a:p>
      </dgm:t>
    </dgm:pt>
    <dgm:pt modelId="{74A03858-047D-470F-ACD1-6755E0CBEB34}" type="parTrans" cxnId="{1BA07047-BCB8-4C0E-B224-7412AAB99C6D}">
      <dgm:prSet/>
      <dgm:spPr/>
      <dgm:t>
        <a:bodyPr/>
        <a:lstStyle/>
        <a:p>
          <a:endParaRPr lang="en-US"/>
        </a:p>
      </dgm:t>
    </dgm:pt>
    <dgm:pt modelId="{31DB9012-4550-458D-9C54-A7B6AAEA5EC5}" type="sibTrans" cxnId="{1BA07047-BCB8-4C0E-B224-7412AAB99C6D}">
      <dgm:prSet/>
      <dgm:spPr/>
      <dgm:t>
        <a:bodyPr/>
        <a:lstStyle/>
        <a:p>
          <a:endParaRPr lang="en-US"/>
        </a:p>
      </dgm:t>
    </dgm:pt>
    <dgm:pt modelId="{E2F733B7-E58D-4767-8E03-9F8D542B6284}">
      <dgm:prSet/>
      <dgm:spPr>
        <a:xfrm>
          <a:off x="0" y="678059"/>
          <a:ext cx="11557000" cy="3444480"/>
        </a:xfrm>
        <a:noFill/>
        <a:ln>
          <a:noFill/>
        </a:ln>
        <a:effectLst/>
      </dgm:spPr>
      <dgm:t>
        <a:bodyPr/>
        <a:lstStyle/>
        <a:p>
          <a:pPr>
            <a:buChar char="•"/>
          </a:pPr>
          <a:r>
            <a:rPr lang="en-US" b="1" i="0" dirty="0">
              <a:solidFill>
                <a:sysClr val="windowText" lastClr="000000">
                  <a:hueOff val="0"/>
                  <a:satOff val="0"/>
                  <a:lumOff val="0"/>
                  <a:alphaOff val="0"/>
                </a:sysClr>
              </a:solidFill>
              <a:latin typeface="Calibri"/>
              <a:ea typeface="+mn-ea"/>
              <a:cs typeface="+mn-cs"/>
            </a:rPr>
            <a:t>workshops</a:t>
          </a:r>
          <a:endParaRPr lang="en-US" i="0" dirty="0">
            <a:solidFill>
              <a:sysClr val="windowText" lastClr="000000">
                <a:hueOff val="0"/>
                <a:satOff val="0"/>
                <a:lumOff val="0"/>
                <a:alphaOff val="0"/>
              </a:sysClr>
            </a:solidFill>
            <a:latin typeface="Calibri"/>
            <a:ea typeface="+mn-ea"/>
            <a:cs typeface="+mn-cs"/>
          </a:endParaRPr>
        </a:p>
      </dgm:t>
    </dgm:pt>
    <dgm:pt modelId="{A3B84178-B59A-435F-B14E-604A48CB2888}" type="parTrans" cxnId="{7E00C753-BD6A-45CF-B70B-84F2EB5CB137}">
      <dgm:prSet/>
      <dgm:spPr/>
      <dgm:t>
        <a:bodyPr/>
        <a:lstStyle/>
        <a:p>
          <a:endParaRPr lang="en-US"/>
        </a:p>
      </dgm:t>
    </dgm:pt>
    <dgm:pt modelId="{F504D5FC-7114-4A93-8EE2-C9A0FAEC71B7}" type="sibTrans" cxnId="{7E00C753-BD6A-45CF-B70B-84F2EB5CB137}">
      <dgm:prSet/>
      <dgm:spPr/>
      <dgm:t>
        <a:bodyPr/>
        <a:lstStyle/>
        <a:p>
          <a:endParaRPr lang="en-US"/>
        </a:p>
      </dgm:t>
    </dgm:pt>
    <dgm:pt modelId="{B7F307E2-610A-42D8-BD84-D09E9AFEB676}">
      <dgm:prSet/>
      <dgm:spPr>
        <a:xfrm>
          <a:off x="0" y="678059"/>
          <a:ext cx="11557000" cy="3444480"/>
        </a:xfrm>
        <a:noFill/>
        <a:ln>
          <a:noFill/>
        </a:ln>
        <a:effectLst/>
      </dgm:spPr>
      <dgm:t>
        <a:bodyPr/>
        <a:lstStyle/>
        <a:p>
          <a:pPr>
            <a:buChar char="•"/>
          </a:pPr>
          <a:r>
            <a:rPr lang="en-US" b="1" i="0" dirty="0">
              <a:solidFill>
                <a:sysClr val="windowText" lastClr="000000">
                  <a:hueOff val="0"/>
                  <a:satOff val="0"/>
                  <a:lumOff val="0"/>
                  <a:alphaOff val="0"/>
                </a:sysClr>
              </a:solidFill>
              <a:latin typeface="Calibri"/>
              <a:ea typeface="+mn-ea"/>
              <a:cs typeface="+mn-cs"/>
            </a:rPr>
            <a:t>academic camps</a:t>
          </a:r>
          <a:endParaRPr lang="en-US" i="0" dirty="0">
            <a:solidFill>
              <a:sysClr val="windowText" lastClr="000000">
                <a:hueOff val="0"/>
                <a:satOff val="0"/>
                <a:lumOff val="0"/>
                <a:alphaOff val="0"/>
              </a:sysClr>
            </a:solidFill>
            <a:latin typeface="Calibri"/>
            <a:ea typeface="+mn-ea"/>
            <a:cs typeface="+mn-cs"/>
          </a:endParaRPr>
        </a:p>
      </dgm:t>
    </dgm:pt>
    <dgm:pt modelId="{85C94CFD-4E01-43DE-893C-491AFC59AA90}" type="parTrans" cxnId="{60F1E33C-5EC9-4D68-8132-88359D26C784}">
      <dgm:prSet/>
      <dgm:spPr/>
      <dgm:t>
        <a:bodyPr/>
        <a:lstStyle/>
        <a:p>
          <a:endParaRPr lang="en-US"/>
        </a:p>
      </dgm:t>
    </dgm:pt>
    <dgm:pt modelId="{4DCED935-ECA4-4BD4-BE39-DC92A0B1A4C6}" type="sibTrans" cxnId="{60F1E33C-5EC9-4D68-8132-88359D26C784}">
      <dgm:prSet/>
      <dgm:spPr/>
      <dgm:t>
        <a:bodyPr/>
        <a:lstStyle/>
        <a:p>
          <a:endParaRPr lang="en-US"/>
        </a:p>
      </dgm:t>
    </dgm:pt>
    <dgm:pt modelId="{9CFE38BA-5E7C-40FD-933A-33FBC797EDB0}">
      <dgm:prSet/>
      <dgm:spPr>
        <a:xfrm>
          <a:off x="0" y="678059"/>
          <a:ext cx="11557000" cy="3444480"/>
        </a:xfrm>
        <a:noFill/>
        <a:ln>
          <a:noFill/>
        </a:ln>
        <a:effectLst/>
      </dgm:spPr>
      <dgm:t>
        <a:bodyPr/>
        <a:lstStyle/>
        <a:p>
          <a:pPr>
            <a:buChar char="•"/>
          </a:pPr>
          <a:r>
            <a:rPr lang="en-US" b="1" i="0" dirty="0">
              <a:solidFill>
                <a:sysClr val="windowText" lastClr="000000">
                  <a:hueOff val="0"/>
                  <a:satOff val="0"/>
                  <a:lumOff val="0"/>
                  <a:alphaOff val="0"/>
                </a:sysClr>
              </a:solidFill>
              <a:latin typeface="Calibri"/>
              <a:ea typeface="+mn-ea"/>
              <a:cs typeface="+mn-cs"/>
            </a:rPr>
            <a:t>mentoring programs</a:t>
          </a:r>
          <a:endParaRPr lang="en-US" i="0" dirty="0">
            <a:solidFill>
              <a:sysClr val="windowText" lastClr="000000">
                <a:hueOff val="0"/>
                <a:satOff val="0"/>
                <a:lumOff val="0"/>
                <a:alphaOff val="0"/>
              </a:sysClr>
            </a:solidFill>
            <a:latin typeface="Calibri"/>
            <a:ea typeface="+mn-ea"/>
            <a:cs typeface="+mn-cs"/>
          </a:endParaRPr>
        </a:p>
      </dgm:t>
    </dgm:pt>
    <dgm:pt modelId="{D998F934-57DD-42D3-8BE7-06A8838FF38D}" type="parTrans" cxnId="{7135AFC0-DEC8-4D57-A53B-3DD91824848C}">
      <dgm:prSet/>
      <dgm:spPr/>
      <dgm:t>
        <a:bodyPr/>
        <a:lstStyle/>
        <a:p>
          <a:endParaRPr lang="en-US"/>
        </a:p>
      </dgm:t>
    </dgm:pt>
    <dgm:pt modelId="{8D2B1FD9-3FAC-4E4E-9DC7-AB29E872D9AB}" type="sibTrans" cxnId="{7135AFC0-DEC8-4D57-A53B-3DD91824848C}">
      <dgm:prSet/>
      <dgm:spPr/>
      <dgm:t>
        <a:bodyPr/>
        <a:lstStyle/>
        <a:p>
          <a:endParaRPr lang="en-US"/>
        </a:p>
      </dgm:t>
    </dgm:pt>
    <dgm:pt modelId="{3FB742B5-2E5C-4876-B2AE-4504E1ADC169}">
      <dgm:prSet/>
      <dgm:spPr>
        <a:xfrm>
          <a:off x="0" y="678059"/>
          <a:ext cx="11557000" cy="3444480"/>
        </a:xfrm>
        <a:noFill/>
        <a:ln>
          <a:noFill/>
        </a:ln>
        <a:effectLst/>
      </dgm:spPr>
      <dgm:t>
        <a:bodyPr/>
        <a:lstStyle/>
        <a:p>
          <a:pPr>
            <a:buChar char="•"/>
          </a:pPr>
          <a:r>
            <a:rPr lang="en-US" b="1" i="0" dirty="0">
              <a:solidFill>
                <a:sysClr val="windowText" lastClr="000000">
                  <a:hueOff val="0"/>
                  <a:satOff val="0"/>
                  <a:lumOff val="0"/>
                  <a:alphaOff val="0"/>
                </a:sysClr>
              </a:solidFill>
              <a:latin typeface="Calibri"/>
              <a:ea typeface="+mn-ea"/>
              <a:cs typeface="+mn-cs"/>
            </a:rPr>
            <a:t>academic competitions</a:t>
          </a:r>
          <a:endParaRPr lang="en-US" i="0" dirty="0">
            <a:solidFill>
              <a:sysClr val="windowText" lastClr="000000">
                <a:hueOff val="0"/>
                <a:satOff val="0"/>
                <a:lumOff val="0"/>
                <a:alphaOff val="0"/>
              </a:sysClr>
            </a:solidFill>
            <a:latin typeface="Calibri"/>
            <a:ea typeface="+mn-ea"/>
            <a:cs typeface="+mn-cs"/>
          </a:endParaRPr>
        </a:p>
      </dgm:t>
    </dgm:pt>
    <dgm:pt modelId="{C5E3DC2A-1297-49A8-AB9B-02E83DB6F677}" type="parTrans" cxnId="{55CACAE1-A4BB-438A-A4EF-843F65D3A0F7}">
      <dgm:prSet/>
      <dgm:spPr/>
      <dgm:t>
        <a:bodyPr/>
        <a:lstStyle/>
        <a:p>
          <a:endParaRPr lang="en-US"/>
        </a:p>
      </dgm:t>
    </dgm:pt>
    <dgm:pt modelId="{6E2E3370-8935-4836-B925-A6C0B7122660}" type="sibTrans" cxnId="{55CACAE1-A4BB-438A-A4EF-843F65D3A0F7}">
      <dgm:prSet/>
      <dgm:spPr/>
      <dgm:t>
        <a:bodyPr/>
        <a:lstStyle/>
        <a:p>
          <a:endParaRPr lang="en-US"/>
        </a:p>
      </dgm:t>
    </dgm:pt>
    <dgm:pt modelId="{F4C5559E-B662-4F82-882B-F5A1C8C5B328}">
      <dgm:prSet/>
      <dgm:spPr>
        <a:xfrm>
          <a:off x="0" y="678059"/>
          <a:ext cx="11557000" cy="3444480"/>
        </a:xfrm>
        <a:noFill/>
        <a:ln>
          <a:noFill/>
        </a:ln>
        <a:effectLst/>
      </dgm:spPr>
      <dgm:t>
        <a:bodyPr/>
        <a:lstStyle/>
        <a:p>
          <a:pPr>
            <a:buChar char="•"/>
          </a:pPr>
          <a:r>
            <a:rPr lang="en-US" b="1" i="0" dirty="0">
              <a:solidFill>
                <a:sysClr val="windowText" lastClr="000000">
                  <a:hueOff val="0"/>
                  <a:satOff val="0"/>
                  <a:lumOff val="0"/>
                  <a:alphaOff val="0"/>
                </a:sysClr>
              </a:solidFill>
              <a:latin typeface="Calibri"/>
              <a:ea typeface="+mn-ea"/>
              <a:cs typeface="+mn-cs"/>
            </a:rPr>
            <a:t>4-H programs</a:t>
          </a:r>
          <a:endParaRPr lang="en-US" i="0" dirty="0">
            <a:solidFill>
              <a:sysClr val="windowText" lastClr="000000">
                <a:hueOff val="0"/>
                <a:satOff val="0"/>
                <a:lumOff val="0"/>
                <a:alphaOff val="0"/>
              </a:sysClr>
            </a:solidFill>
            <a:latin typeface="Calibri"/>
            <a:ea typeface="+mn-ea"/>
            <a:cs typeface="+mn-cs"/>
          </a:endParaRPr>
        </a:p>
      </dgm:t>
    </dgm:pt>
    <dgm:pt modelId="{41D4968C-62F9-4079-886B-7844C002ED98}" type="parTrans" cxnId="{72C21FA5-1565-4D1E-9E86-64120EB55413}">
      <dgm:prSet/>
      <dgm:spPr/>
      <dgm:t>
        <a:bodyPr/>
        <a:lstStyle/>
        <a:p>
          <a:endParaRPr lang="en-US"/>
        </a:p>
      </dgm:t>
    </dgm:pt>
    <dgm:pt modelId="{028282D4-8A4E-459F-9783-238C423D727E}" type="sibTrans" cxnId="{72C21FA5-1565-4D1E-9E86-64120EB55413}">
      <dgm:prSet/>
      <dgm:spPr/>
      <dgm:t>
        <a:bodyPr/>
        <a:lstStyle/>
        <a:p>
          <a:endParaRPr lang="en-US"/>
        </a:p>
      </dgm:t>
    </dgm:pt>
    <dgm:pt modelId="{1E87ACDA-661E-4DE5-90D9-6C006DC49B0D}">
      <dgm:prSet/>
      <dgm:spPr>
        <a:xfrm>
          <a:off x="0" y="678059"/>
          <a:ext cx="11557000" cy="3444480"/>
        </a:xfrm>
        <a:noFill/>
        <a:ln>
          <a:noFill/>
        </a:ln>
        <a:effectLst/>
      </dgm:spPr>
      <dgm:t>
        <a:bodyPr/>
        <a:lstStyle/>
        <a:p>
          <a:pPr>
            <a:buChar char="•"/>
          </a:pPr>
          <a:r>
            <a:rPr lang="en-US" b="1" i="0" dirty="0">
              <a:solidFill>
                <a:sysClr val="windowText" lastClr="000000">
                  <a:hueOff val="0"/>
                  <a:satOff val="0"/>
                  <a:lumOff val="0"/>
                  <a:alphaOff val="0"/>
                </a:sysClr>
              </a:solidFill>
              <a:latin typeface="Calibri"/>
              <a:ea typeface="+mn-ea"/>
              <a:cs typeface="+mn-cs"/>
            </a:rPr>
            <a:t>field trips and conferences</a:t>
          </a:r>
          <a:endParaRPr lang="en-US" i="0" dirty="0">
            <a:solidFill>
              <a:sysClr val="windowText" lastClr="000000">
                <a:hueOff val="0"/>
                <a:satOff val="0"/>
                <a:lumOff val="0"/>
                <a:alphaOff val="0"/>
              </a:sysClr>
            </a:solidFill>
            <a:latin typeface="Calibri"/>
            <a:ea typeface="+mn-ea"/>
            <a:cs typeface="+mn-cs"/>
          </a:endParaRPr>
        </a:p>
      </dgm:t>
    </dgm:pt>
    <dgm:pt modelId="{FE413AE7-9383-4899-99D4-50A4D6CB2D01}" type="parTrans" cxnId="{7F728BF6-4D0B-4251-9CD0-3207C2895C3C}">
      <dgm:prSet/>
      <dgm:spPr/>
      <dgm:t>
        <a:bodyPr/>
        <a:lstStyle/>
        <a:p>
          <a:endParaRPr lang="en-US"/>
        </a:p>
      </dgm:t>
    </dgm:pt>
    <dgm:pt modelId="{38EBBA6D-604E-4340-AB60-DD1F8C23D089}" type="sibTrans" cxnId="{7F728BF6-4D0B-4251-9CD0-3207C2895C3C}">
      <dgm:prSet/>
      <dgm:spPr/>
      <dgm:t>
        <a:bodyPr/>
        <a:lstStyle/>
        <a:p>
          <a:endParaRPr lang="en-US"/>
        </a:p>
      </dgm:t>
    </dgm:pt>
    <dgm:pt modelId="{35777967-071F-F04B-B578-2E247BFEDF06}" type="pres">
      <dgm:prSet presAssocID="{1671F42C-BF2D-5445-B7EF-0B2F643B0364}" presName="linear" presStyleCnt="0">
        <dgm:presLayoutVars>
          <dgm:animLvl val="lvl"/>
          <dgm:resizeHandles val="exact"/>
        </dgm:presLayoutVars>
      </dgm:prSet>
      <dgm:spPr/>
    </dgm:pt>
    <dgm:pt modelId="{60EF7955-949D-4434-B1BB-0BFEBB0AF8ED}" type="pres">
      <dgm:prSet presAssocID="{740825A2-5A03-4004-80E3-372F373E5BF5}" presName="parentText" presStyleLbl="node1" presStyleIdx="0" presStyleCnt="2">
        <dgm:presLayoutVars>
          <dgm:chMax val="0"/>
          <dgm:bulletEnabled val="1"/>
        </dgm:presLayoutVars>
      </dgm:prSet>
      <dgm:spPr>
        <a:prstGeom prst="roundRect">
          <a:avLst/>
        </a:prstGeom>
      </dgm:spPr>
    </dgm:pt>
    <dgm:pt modelId="{B329D81C-77AE-4766-BB64-123198E2D578}" type="pres">
      <dgm:prSet presAssocID="{740825A2-5A03-4004-80E3-372F373E5BF5}" presName="childText" presStyleLbl="revTx" presStyleIdx="0" presStyleCnt="2">
        <dgm:presLayoutVars>
          <dgm:bulletEnabled val="1"/>
        </dgm:presLayoutVars>
      </dgm:prSet>
      <dgm:spPr/>
    </dgm:pt>
    <dgm:pt modelId="{02A4C1D0-7415-4308-88BA-B9B34FEEDC46}" type="pres">
      <dgm:prSet presAssocID="{394F461B-711E-411B-B031-E3B0DD4D9A90}" presName="parentText" presStyleLbl="node1" presStyleIdx="1" presStyleCnt="2">
        <dgm:presLayoutVars>
          <dgm:chMax val="0"/>
          <dgm:bulletEnabled val="1"/>
        </dgm:presLayoutVars>
      </dgm:prSet>
      <dgm:spPr>
        <a:prstGeom prst="roundRect">
          <a:avLst/>
        </a:prstGeom>
      </dgm:spPr>
    </dgm:pt>
    <dgm:pt modelId="{97AA72CB-ED74-4787-AB3D-CD0FA9E0F655}" type="pres">
      <dgm:prSet presAssocID="{394F461B-711E-411B-B031-E3B0DD4D9A90}" presName="childText" presStyleLbl="revTx" presStyleIdx="1" presStyleCnt="2">
        <dgm:presLayoutVars>
          <dgm:bulletEnabled val="1"/>
        </dgm:presLayoutVars>
      </dgm:prSet>
      <dgm:spPr/>
    </dgm:pt>
  </dgm:ptLst>
  <dgm:cxnLst>
    <dgm:cxn modelId="{878F031F-03E3-452C-B530-CE8F060B05C8}" type="presOf" srcId="{CDAD539A-43CD-42D7-9082-64C05359C275}" destId="{B329D81C-77AE-4766-BB64-123198E2D578}" srcOrd="0" destOrd="0" presId="urn:microsoft.com/office/officeart/2005/8/layout/vList2"/>
    <dgm:cxn modelId="{277D6321-347E-4C67-91B6-938387AF1B3A}" type="presOf" srcId="{9CFE38BA-5E7C-40FD-933A-33FBC797EDB0}" destId="{B329D81C-77AE-4766-BB64-123198E2D578}" srcOrd="0" destOrd="4" presId="urn:microsoft.com/office/officeart/2005/8/layout/vList2"/>
    <dgm:cxn modelId="{FF31B221-B178-4FC1-9856-F2A957865BA6}" srcId="{394F461B-711E-411B-B031-E3B0DD4D9A90}" destId="{E3309CE1-7995-4E26-8701-882C2D431BAD}" srcOrd="2" destOrd="0" parTransId="{1B3B15CA-A5BC-46F9-A671-E1C4E34C90EC}" sibTransId="{DB633F5B-151A-4660-869F-8BA3700B071E}"/>
    <dgm:cxn modelId="{C6BB622B-A18A-42F8-9135-6B3291D09103}" type="presOf" srcId="{F4C5559E-B662-4F82-882B-F5A1C8C5B328}" destId="{B329D81C-77AE-4766-BB64-123198E2D578}" srcOrd="0" destOrd="6" presId="urn:microsoft.com/office/officeart/2005/8/layout/vList2"/>
    <dgm:cxn modelId="{4A74102D-C8F6-45A5-A814-46EAEC4EB85E}" type="presOf" srcId="{3FB742B5-2E5C-4876-B2AE-4504E1ADC169}" destId="{B329D81C-77AE-4766-BB64-123198E2D578}" srcOrd="0" destOrd="5" presId="urn:microsoft.com/office/officeart/2005/8/layout/vList2"/>
    <dgm:cxn modelId="{98279438-A840-4181-920E-6721C2CE7664}" type="presOf" srcId="{B7F307E2-610A-42D8-BD84-D09E9AFEB676}" destId="{B329D81C-77AE-4766-BB64-123198E2D578}" srcOrd="0" destOrd="3" presId="urn:microsoft.com/office/officeart/2005/8/layout/vList2"/>
    <dgm:cxn modelId="{60F1E33C-5EC9-4D68-8132-88359D26C784}" srcId="{740825A2-5A03-4004-80E3-372F373E5BF5}" destId="{B7F307E2-610A-42D8-BD84-D09E9AFEB676}" srcOrd="3" destOrd="0" parTransId="{85C94CFD-4E01-43DE-893C-491AFC59AA90}" sibTransId="{4DCED935-ECA4-4BD4-BE39-DC92A0B1A4C6}"/>
    <dgm:cxn modelId="{1BA07047-BCB8-4C0E-B224-7412AAB99C6D}" srcId="{740825A2-5A03-4004-80E3-372F373E5BF5}" destId="{0DD98463-34D7-46E1-B7D0-B7A508711912}" srcOrd="1" destOrd="0" parTransId="{74A03858-047D-470F-ACD1-6755E0CBEB34}" sibTransId="{31DB9012-4550-458D-9C54-A7B6AAEA5EC5}"/>
    <dgm:cxn modelId="{FBDBFD67-0476-4B0D-AFB9-0C770DF2F212}" srcId="{394F461B-711E-411B-B031-E3B0DD4D9A90}" destId="{F0FA85DA-8F7A-4E8C-BC7A-230B80948C9C}" srcOrd="0" destOrd="0" parTransId="{A6AABDBE-60AA-4C67-990E-7CE41CB22E15}" sibTransId="{FEF12905-1BE1-4041-BF9A-77DC1973F086}"/>
    <dgm:cxn modelId="{3BFCFC6A-F142-4F17-A6A6-BCB695C09070}" srcId="{394F461B-711E-411B-B031-E3B0DD4D9A90}" destId="{F6FCD81D-5740-4AB2-8F62-78704A346882}" srcOrd="1" destOrd="0" parTransId="{D0D7E8F8-C0D3-427A-813E-8A4DCFB845DA}" sibTransId="{1B43FF01-A2A2-44DD-A7FF-FB52F104B9D6}"/>
    <dgm:cxn modelId="{7E00C753-BD6A-45CF-B70B-84F2EB5CB137}" srcId="{740825A2-5A03-4004-80E3-372F373E5BF5}" destId="{E2F733B7-E58D-4767-8E03-9F8D542B6284}" srcOrd="2" destOrd="0" parTransId="{A3B84178-B59A-435F-B14E-604A48CB2888}" sibTransId="{F504D5FC-7114-4A93-8EE2-C9A0FAEC71B7}"/>
    <dgm:cxn modelId="{B2C38880-3665-4488-A378-26C3ED1E3693}" srcId="{1671F42C-BF2D-5445-B7EF-0B2F643B0364}" destId="{394F461B-711E-411B-B031-E3B0DD4D9A90}" srcOrd="1" destOrd="0" parTransId="{8550CC77-2410-48CC-B47D-7078642BCF49}" sibTransId="{6AE8C4F7-8B4C-442D-B9C4-ADB4EE0EBEEB}"/>
    <dgm:cxn modelId="{6CF92B8B-C28F-4E41-B012-93F54D5F09EE}" type="presOf" srcId="{1671F42C-BF2D-5445-B7EF-0B2F643B0364}" destId="{35777967-071F-F04B-B578-2E247BFEDF06}" srcOrd="0" destOrd="0" presId="urn:microsoft.com/office/officeart/2005/8/layout/vList2"/>
    <dgm:cxn modelId="{72C21FA5-1565-4D1E-9E86-64120EB55413}" srcId="{740825A2-5A03-4004-80E3-372F373E5BF5}" destId="{F4C5559E-B662-4F82-882B-F5A1C8C5B328}" srcOrd="6" destOrd="0" parTransId="{41D4968C-62F9-4079-886B-7844C002ED98}" sibTransId="{028282D4-8A4E-459F-9783-238C423D727E}"/>
    <dgm:cxn modelId="{C50B6CB3-6021-4CFA-B7F7-479D1B659F6E}" type="presOf" srcId="{F0FA85DA-8F7A-4E8C-BC7A-230B80948C9C}" destId="{97AA72CB-ED74-4787-AB3D-CD0FA9E0F655}" srcOrd="0" destOrd="0" presId="urn:microsoft.com/office/officeart/2005/8/layout/vList2"/>
    <dgm:cxn modelId="{C51A4BBD-651B-437C-886A-81F2027083B2}" type="presOf" srcId="{394F461B-711E-411B-B031-E3B0DD4D9A90}" destId="{02A4C1D0-7415-4308-88BA-B9B34FEEDC46}" srcOrd="0" destOrd="0" presId="urn:microsoft.com/office/officeart/2005/8/layout/vList2"/>
    <dgm:cxn modelId="{8953A7BE-7AD7-42B5-99F7-D92853AE43EB}" type="presOf" srcId="{740825A2-5A03-4004-80E3-372F373E5BF5}" destId="{60EF7955-949D-4434-B1BB-0BFEBB0AF8ED}" srcOrd="0" destOrd="0" presId="urn:microsoft.com/office/officeart/2005/8/layout/vList2"/>
    <dgm:cxn modelId="{7135AFC0-DEC8-4D57-A53B-3DD91824848C}" srcId="{740825A2-5A03-4004-80E3-372F373E5BF5}" destId="{9CFE38BA-5E7C-40FD-933A-33FBC797EDB0}" srcOrd="4" destOrd="0" parTransId="{D998F934-57DD-42D3-8BE7-06A8838FF38D}" sibTransId="{8D2B1FD9-3FAC-4E4E-9DC7-AB29E872D9AB}"/>
    <dgm:cxn modelId="{1132B2C2-7615-4577-BA73-FA9A62F5EF47}" type="presOf" srcId="{1E87ACDA-661E-4DE5-90D9-6C006DC49B0D}" destId="{B329D81C-77AE-4766-BB64-123198E2D578}" srcOrd="0" destOrd="7" presId="urn:microsoft.com/office/officeart/2005/8/layout/vList2"/>
    <dgm:cxn modelId="{D64EC7C6-6E12-44DF-9AC1-326AC12DCBF0}" type="presOf" srcId="{F6FCD81D-5740-4AB2-8F62-78704A346882}" destId="{97AA72CB-ED74-4787-AB3D-CD0FA9E0F655}" srcOrd="0" destOrd="1" presId="urn:microsoft.com/office/officeart/2005/8/layout/vList2"/>
    <dgm:cxn modelId="{1B4176D4-B0DA-40AC-B12C-CD4F7C3BC3B9}" type="presOf" srcId="{E2F733B7-E58D-4767-8E03-9F8D542B6284}" destId="{B329D81C-77AE-4766-BB64-123198E2D578}" srcOrd="0" destOrd="2" presId="urn:microsoft.com/office/officeart/2005/8/layout/vList2"/>
    <dgm:cxn modelId="{6DA26BDE-A5E7-4941-BC58-E3A0A8FE4918}" srcId="{1671F42C-BF2D-5445-B7EF-0B2F643B0364}" destId="{740825A2-5A03-4004-80E3-372F373E5BF5}" srcOrd="0" destOrd="0" parTransId="{BBD7D3E1-CB78-4938-BABA-D4E59C31F420}" sibTransId="{48AA0898-2E8A-4D42-B259-34E69A885FDC}"/>
    <dgm:cxn modelId="{55CACAE1-A4BB-438A-A4EF-843F65D3A0F7}" srcId="{740825A2-5A03-4004-80E3-372F373E5BF5}" destId="{3FB742B5-2E5C-4876-B2AE-4504E1ADC169}" srcOrd="5" destOrd="0" parTransId="{C5E3DC2A-1297-49A8-AB9B-02E83DB6F677}" sibTransId="{6E2E3370-8935-4836-B925-A6C0B7122660}"/>
    <dgm:cxn modelId="{827E6AE9-F3B0-4C2A-98A5-7B6E97E3DCA2}" type="presOf" srcId="{0DD98463-34D7-46E1-B7D0-B7A508711912}" destId="{B329D81C-77AE-4766-BB64-123198E2D578}" srcOrd="0" destOrd="1" presId="urn:microsoft.com/office/officeart/2005/8/layout/vList2"/>
    <dgm:cxn modelId="{9E9327F3-8D55-4117-899E-362DA0141623}" type="presOf" srcId="{E3309CE1-7995-4E26-8701-882C2D431BAD}" destId="{97AA72CB-ED74-4787-AB3D-CD0FA9E0F655}" srcOrd="0" destOrd="2" presId="urn:microsoft.com/office/officeart/2005/8/layout/vList2"/>
    <dgm:cxn modelId="{7F728BF6-4D0B-4251-9CD0-3207C2895C3C}" srcId="{740825A2-5A03-4004-80E3-372F373E5BF5}" destId="{1E87ACDA-661E-4DE5-90D9-6C006DC49B0D}" srcOrd="7" destOrd="0" parTransId="{FE413AE7-9383-4899-99D4-50A4D6CB2D01}" sibTransId="{38EBBA6D-604E-4340-AB60-DD1F8C23D089}"/>
    <dgm:cxn modelId="{0C92B4FB-E462-43BD-B516-34E59A5288B8}" srcId="{740825A2-5A03-4004-80E3-372F373E5BF5}" destId="{CDAD539A-43CD-42D7-9082-64C05359C275}" srcOrd="0" destOrd="0" parTransId="{A9C0CE49-4155-44BF-9973-48F45876FE34}" sibTransId="{BA566509-B30C-434C-A90F-11FF9B0B79EB}"/>
    <dgm:cxn modelId="{AF8AA569-E2D2-4C69-AF7F-7C04276AA06E}" type="presParOf" srcId="{35777967-071F-F04B-B578-2E247BFEDF06}" destId="{60EF7955-949D-4434-B1BB-0BFEBB0AF8ED}" srcOrd="0" destOrd="0" presId="urn:microsoft.com/office/officeart/2005/8/layout/vList2"/>
    <dgm:cxn modelId="{E3B1BE09-AA00-4D3C-A29E-5AB7DCEC07CB}" type="presParOf" srcId="{35777967-071F-F04B-B578-2E247BFEDF06}" destId="{B329D81C-77AE-4766-BB64-123198E2D578}" srcOrd="1" destOrd="0" presId="urn:microsoft.com/office/officeart/2005/8/layout/vList2"/>
    <dgm:cxn modelId="{AAD4FCCD-36B3-416A-934A-D8E7B35F3389}" type="presParOf" srcId="{35777967-071F-F04B-B578-2E247BFEDF06}" destId="{02A4C1D0-7415-4308-88BA-B9B34FEEDC46}" srcOrd="2" destOrd="0" presId="urn:microsoft.com/office/officeart/2005/8/layout/vList2"/>
    <dgm:cxn modelId="{34D9EEFA-6355-4B86-9BF9-6AE47D5C3584}" type="presParOf" srcId="{35777967-071F-F04B-B578-2E247BFEDF06}" destId="{97AA72CB-ED74-4787-AB3D-CD0FA9E0F655}"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C70CD6-1FB0-4931-82AF-855633725DC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36F5D06-C2E7-4ECB-A593-D2BD624DF49E}">
      <dgm:prSet phldrT="[Text]" custT="1"/>
      <dgm:spPr>
        <a:solidFill>
          <a:srgbClr val="442A6A"/>
        </a:solidFill>
      </dgm:spPr>
      <dgm:t>
        <a:bodyPr/>
        <a:lstStyle/>
        <a:p>
          <a:r>
            <a:rPr lang="en-US" sz="1600" dirty="0"/>
            <a:t>Campus-Use Agreement: All non-LSU programs covered by </a:t>
          </a:r>
          <a:r>
            <a:rPr lang="en-US" sz="1600" dirty="0">
              <a:hlinkClick xmlns:r="http://schemas.openxmlformats.org/officeDocument/2006/relationships" r:id="rId1"/>
            </a:rPr>
            <a:t>PM-16</a:t>
          </a:r>
          <a:r>
            <a:rPr lang="en-US" sz="1600" dirty="0"/>
            <a:t> must request and execute the LSU Campus-Use Agreement. </a:t>
          </a:r>
        </a:p>
      </dgm:t>
    </dgm:pt>
    <dgm:pt modelId="{AB87FF2A-C664-470F-AF6E-4CA9AA1E1AC6}" type="parTrans" cxnId="{D12EEBBA-F367-4B30-B229-AC7DBCC30017}">
      <dgm:prSet/>
      <dgm:spPr/>
      <dgm:t>
        <a:bodyPr/>
        <a:lstStyle/>
        <a:p>
          <a:endParaRPr lang="en-US" sz="1600"/>
        </a:p>
      </dgm:t>
    </dgm:pt>
    <dgm:pt modelId="{53835A80-96B0-4F52-ABC3-FF48CBD707C1}" type="sibTrans" cxnId="{D12EEBBA-F367-4B30-B229-AC7DBCC30017}">
      <dgm:prSet/>
      <dgm:spPr/>
      <dgm:t>
        <a:bodyPr/>
        <a:lstStyle/>
        <a:p>
          <a:endParaRPr lang="en-US" sz="1600"/>
        </a:p>
      </dgm:t>
    </dgm:pt>
    <dgm:pt modelId="{646DBE80-2021-4BDC-AAEC-68D020C66A08}">
      <dgm:prSet phldrT="[Text]" custT="1"/>
      <dgm:spPr>
        <a:solidFill>
          <a:srgbClr val="442A6A"/>
        </a:solidFill>
      </dgm:spPr>
      <dgm:t>
        <a:bodyPr/>
        <a:lstStyle/>
        <a:p>
          <a:r>
            <a:rPr lang="en-US" sz="1600" dirty="0"/>
            <a:t>Insurance and Certificate of Insurance: All non-LSU programs must maintain the minimum insurance limits for youth programs and submit a certificate of insurance as evidence of coverage. Additional information can be found in </a:t>
          </a:r>
          <a:r>
            <a:rPr lang="en-US" sz="1600" dirty="0">
              <a:hlinkClick xmlns:r="http://schemas.openxmlformats.org/officeDocument/2006/relationships" r:id="rId2"/>
            </a:rPr>
            <a:t>the Risk Management website. </a:t>
          </a:r>
          <a:endParaRPr lang="en-US" sz="1600" dirty="0"/>
        </a:p>
      </dgm:t>
    </dgm:pt>
    <dgm:pt modelId="{9D790217-89A2-4ED0-A060-1B3ADC55BFA1}" type="parTrans" cxnId="{AC98B7D2-BA0B-44DB-814D-F467227EBD42}">
      <dgm:prSet/>
      <dgm:spPr/>
      <dgm:t>
        <a:bodyPr/>
        <a:lstStyle/>
        <a:p>
          <a:endParaRPr lang="en-US" sz="1600"/>
        </a:p>
      </dgm:t>
    </dgm:pt>
    <dgm:pt modelId="{462E05B9-C1CE-465A-8FDB-DB1F8BD74823}" type="sibTrans" cxnId="{AC98B7D2-BA0B-44DB-814D-F467227EBD42}">
      <dgm:prSet/>
      <dgm:spPr/>
      <dgm:t>
        <a:bodyPr/>
        <a:lstStyle/>
        <a:p>
          <a:endParaRPr lang="en-US" sz="1600"/>
        </a:p>
      </dgm:t>
    </dgm:pt>
    <dgm:pt modelId="{CBB2DF42-28BC-4BC4-B579-9A8723D60337}">
      <dgm:prSet phldrT="[Text]" custT="1"/>
      <dgm:spPr>
        <a:solidFill>
          <a:srgbClr val="442A6A"/>
        </a:solidFill>
      </dgm:spPr>
      <dgm:t>
        <a:bodyPr/>
        <a:lstStyle/>
        <a:p>
          <a:r>
            <a:rPr lang="en-US" sz="1600" dirty="0"/>
            <a:t>Program Registration and Approval: All non-LSU youth programs must be registered and approved by the LSU Office of Risk Management.  Registration shall be completed annually, at least 30 days prior to the start of the program.  </a:t>
          </a:r>
        </a:p>
      </dgm:t>
    </dgm:pt>
    <dgm:pt modelId="{5E60111A-3592-45E3-8D95-F4E5F8DE5020}" type="parTrans" cxnId="{22CE8261-9CA5-426F-AEA1-74429E5F5B1C}">
      <dgm:prSet/>
      <dgm:spPr/>
      <dgm:t>
        <a:bodyPr/>
        <a:lstStyle/>
        <a:p>
          <a:endParaRPr lang="en-US" sz="1600"/>
        </a:p>
      </dgm:t>
    </dgm:pt>
    <dgm:pt modelId="{6F8621B2-CB0A-4FBA-99CF-F7752306D374}" type="sibTrans" cxnId="{22CE8261-9CA5-426F-AEA1-74429E5F5B1C}">
      <dgm:prSet/>
      <dgm:spPr/>
      <dgm:t>
        <a:bodyPr/>
        <a:lstStyle/>
        <a:p>
          <a:endParaRPr lang="en-US" sz="1600"/>
        </a:p>
      </dgm:t>
    </dgm:pt>
    <dgm:pt modelId="{6D174C8B-F89B-4C20-B0E4-967EA3151C61}">
      <dgm:prSet phldrT="[Text]" custT="1"/>
      <dgm:spPr>
        <a:solidFill>
          <a:srgbClr val="442A6A"/>
        </a:solidFill>
      </dgm:spPr>
      <dgm:t>
        <a:bodyPr/>
        <a:lstStyle/>
        <a:p>
          <a:r>
            <a:rPr lang="en-US" sz="1600" dirty="0"/>
            <a:t>Training and Background Checks: All non-LSU Programs must ensure that the adults participating in their programs have fulfilled the background and training requirements prior to working in the non-LSU Program. </a:t>
          </a:r>
        </a:p>
      </dgm:t>
    </dgm:pt>
    <dgm:pt modelId="{ADCA7809-6A13-45D0-A069-69A6E6CD92BE}" type="parTrans" cxnId="{202C238C-44FF-4DF4-8859-F88DFEDBEBA7}">
      <dgm:prSet/>
      <dgm:spPr/>
      <dgm:t>
        <a:bodyPr/>
        <a:lstStyle/>
        <a:p>
          <a:endParaRPr lang="en-US" sz="1600"/>
        </a:p>
      </dgm:t>
    </dgm:pt>
    <dgm:pt modelId="{49915BD8-11F9-4A55-B6DD-2C12260563EA}" type="sibTrans" cxnId="{202C238C-44FF-4DF4-8859-F88DFEDBEBA7}">
      <dgm:prSet/>
      <dgm:spPr/>
      <dgm:t>
        <a:bodyPr/>
        <a:lstStyle/>
        <a:p>
          <a:endParaRPr lang="en-US" sz="1600"/>
        </a:p>
      </dgm:t>
    </dgm:pt>
    <dgm:pt modelId="{FC2B015F-5F36-438A-BAB0-D6BF0A9E047E}" type="pres">
      <dgm:prSet presAssocID="{4AC70CD6-1FB0-4931-82AF-855633725DC8}" presName="Name0" presStyleCnt="0">
        <dgm:presLayoutVars>
          <dgm:chMax val="7"/>
          <dgm:chPref val="7"/>
          <dgm:dir/>
        </dgm:presLayoutVars>
      </dgm:prSet>
      <dgm:spPr/>
    </dgm:pt>
    <dgm:pt modelId="{204E55EF-6CE3-42D5-9A4C-4F331F6AE35A}" type="pres">
      <dgm:prSet presAssocID="{4AC70CD6-1FB0-4931-82AF-855633725DC8}" presName="Name1" presStyleCnt="0"/>
      <dgm:spPr/>
    </dgm:pt>
    <dgm:pt modelId="{2C31B9C1-1B73-4BB0-9217-0533522A9B38}" type="pres">
      <dgm:prSet presAssocID="{4AC70CD6-1FB0-4931-82AF-855633725DC8}" presName="cycle" presStyleCnt="0"/>
      <dgm:spPr/>
    </dgm:pt>
    <dgm:pt modelId="{46ACD954-751E-47EF-8B39-6B3480CC6D93}" type="pres">
      <dgm:prSet presAssocID="{4AC70CD6-1FB0-4931-82AF-855633725DC8}" presName="srcNode" presStyleLbl="node1" presStyleIdx="0" presStyleCnt="4"/>
      <dgm:spPr/>
    </dgm:pt>
    <dgm:pt modelId="{EF6C5081-1330-40EB-9622-0E44E0818B96}" type="pres">
      <dgm:prSet presAssocID="{4AC70CD6-1FB0-4931-82AF-855633725DC8}" presName="conn" presStyleLbl="parChTrans1D2" presStyleIdx="0" presStyleCnt="1"/>
      <dgm:spPr/>
    </dgm:pt>
    <dgm:pt modelId="{EFB6675D-8CA0-40CC-A3D9-BF6FC3522A79}" type="pres">
      <dgm:prSet presAssocID="{4AC70CD6-1FB0-4931-82AF-855633725DC8}" presName="extraNode" presStyleLbl="node1" presStyleIdx="0" presStyleCnt="4"/>
      <dgm:spPr/>
    </dgm:pt>
    <dgm:pt modelId="{02860859-1C29-4E21-A020-921378ED780B}" type="pres">
      <dgm:prSet presAssocID="{4AC70CD6-1FB0-4931-82AF-855633725DC8}" presName="dstNode" presStyleLbl="node1" presStyleIdx="0" presStyleCnt="4"/>
      <dgm:spPr/>
    </dgm:pt>
    <dgm:pt modelId="{4020FE09-4541-4956-9AC5-59E5A780AA73}" type="pres">
      <dgm:prSet presAssocID="{336F5D06-C2E7-4ECB-A593-D2BD624DF49E}" presName="text_1" presStyleLbl="node1" presStyleIdx="0" presStyleCnt="4">
        <dgm:presLayoutVars>
          <dgm:bulletEnabled val="1"/>
        </dgm:presLayoutVars>
      </dgm:prSet>
      <dgm:spPr/>
    </dgm:pt>
    <dgm:pt modelId="{2DA9324F-204C-4FE8-B7CD-9DD4F1B93E15}" type="pres">
      <dgm:prSet presAssocID="{336F5D06-C2E7-4ECB-A593-D2BD624DF49E}" presName="accent_1" presStyleCnt="0"/>
      <dgm:spPr/>
    </dgm:pt>
    <dgm:pt modelId="{A6B7B755-BF69-412F-BC6F-033F6A210306}" type="pres">
      <dgm:prSet presAssocID="{336F5D06-C2E7-4ECB-A593-D2BD624DF49E}" presName="accentRepeatNode" presStyleLbl="solidFgAcc1" presStyleIdx="0" presStyleCnt="4"/>
      <dgm:spPr>
        <a:ln>
          <a:solidFill>
            <a:srgbClr val="461D7C"/>
          </a:solidFill>
        </a:ln>
      </dgm:spPr>
    </dgm:pt>
    <dgm:pt modelId="{D96EB687-F638-414A-A2D0-E3E8FCD8896D}" type="pres">
      <dgm:prSet presAssocID="{646DBE80-2021-4BDC-AAEC-68D020C66A08}" presName="text_2" presStyleLbl="node1" presStyleIdx="1" presStyleCnt="4">
        <dgm:presLayoutVars>
          <dgm:bulletEnabled val="1"/>
        </dgm:presLayoutVars>
      </dgm:prSet>
      <dgm:spPr/>
    </dgm:pt>
    <dgm:pt modelId="{16EE1050-E10B-4E49-8A02-07F50DBE2021}" type="pres">
      <dgm:prSet presAssocID="{646DBE80-2021-4BDC-AAEC-68D020C66A08}" presName="accent_2" presStyleCnt="0"/>
      <dgm:spPr/>
    </dgm:pt>
    <dgm:pt modelId="{AACCDFAA-F9BB-43D0-8823-7A9F76E3EB4F}" type="pres">
      <dgm:prSet presAssocID="{646DBE80-2021-4BDC-AAEC-68D020C66A08}" presName="accentRepeatNode" presStyleLbl="solidFgAcc1" presStyleIdx="1" presStyleCnt="4"/>
      <dgm:spPr/>
    </dgm:pt>
    <dgm:pt modelId="{F091FC19-9543-486A-98DA-0ED09D527232}" type="pres">
      <dgm:prSet presAssocID="{CBB2DF42-28BC-4BC4-B579-9A8723D60337}" presName="text_3" presStyleLbl="node1" presStyleIdx="2" presStyleCnt="4">
        <dgm:presLayoutVars>
          <dgm:bulletEnabled val="1"/>
        </dgm:presLayoutVars>
      </dgm:prSet>
      <dgm:spPr/>
    </dgm:pt>
    <dgm:pt modelId="{74BF0D93-0215-41D0-9425-3BC5BDF5BABD}" type="pres">
      <dgm:prSet presAssocID="{CBB2DF42-28BC-4BC4-B579-9A8723D60337}" presName="accent_3" presStyleCnt="0"/>
      <dgm:spPr/>
    </dgm:pt>
    <dgm:pt modelId="{1DF5E5AB-D075-4B53-9564-DF36B86B985D}" type="pres">
      <dgm:prSet presAssocID="{CBB2DF42-28BC-4BC4-B579-9A8723D60337}" presName="accentRepeatNode" presStyleLbl="solidFgAcc1" presStyleIdx="2" presStyleCnt="4"/>
      <dgm:spPr/>
    </dgm:pt>
    <dgm:pt modelId="{204E4955-6475-4AE9-840E-B0B7F104B4ED}" type="pres">
      <dgm:prSet presAssocID="{6D174C8B-F89B-4C20-B0E4-967EA3151C61}" presName="text_4" presStyleLbl="node1" presStyleIdx="3" presStyleCnt="4">
        <dgm:presLayoutVars>
          <dgm:bulletEnabled val="1"/>
        </dgm:presLayoutVars>
      </dgm:prSet>
      <dgm:spPr/>
    </dgm:pt>
    <dgm:pt modelId="{3DF635FD-2245-4785-B8F2-000B53400FF7}" type="pres">
      <dgm:prSet presAssocID="{6D174C8B-F89B-4C20-B0E4-967EA3151C61}" presName="accent_4" presStyleCnt="0"/>
      <dgm:spPr/>
    </dgm:pt>
    <dgm:pt modelId="{58428E6F-84F3-4FC9-9F21-BC115E7711DA}" type="pres">
      <dgm:prSet presAssocID="{6D174C8B-F89B-4C20-B0E4-967EA3151C61}" presName="accentRepeatNode" presStyleLbl="solidFgAcc1" presStyleIdx="3" presStyleCnt="4"/>
      <dgm:spPr/>
    </dgm:pt>
  </dgm:ptLst>
  <dgm:cxnLst>
    <dgm:cxn modelId="{22CE8261-9CA5-426F-AEA1-74429E5F5B1C}" srcId="{4AC70CD6-1FB0-4931-82AF-855633725DC8}" destId="{CBB2DF42-28BC-4BC4-B579-9A8723D60337}" srcOrd="2" destOrd="0" parTransId="{5E60111A-3592-45E3-8D95-F4E5F8DE5020}" sibTransId="{6F8621B2-CB0A-4FBA-99CF-F7752306D374}"/>
    <dgm:cxn modelId="{E167466E-4904-46EA-9CEF-DAB12798A179}" type="presOf" srcId="{4AC70CD6-1FB0-4931-82AF-855633725DC8}" destId="{FC2B015F-5F36-438A-BAB0-D6BF0A9E047E}" srcOrd="0" destOrd="0" presId="urn:microsoft.com/office/officeart/2008/layout/VerticalCurvedList"/>
    <dgm:cxn modelId="{DC436D53-4D94-4F8E-9129-A10D0B1667DB}" type="presOf" srcId="{336F5D06-C2E7-4ECB-A593-D2BD624DF49E}" destId="{4020FE09-4541-4956-9AC5-59E5A780AA73}" srcOrd="0" destOrd="0" presId="urn:microsoft.com/office/officeart/2008/layout/VerticalCurvedList"/>
    <dgm:cxn modelId="{202C238C-44FF-4DF4-8859-F88DFEDBEBA7}" srcId="{4AC70CD6-1FB0-4931-82AF-855633725DC8}" destId="{6D174C8B-F89B-4C20-B0E4-967EA3151C61}" srcOrd="3" destOrd="0" parTransId="{ADCA7809-6A13-45D0-A069-69A6E6CD92BE}" sibTransId="{49915BD8-11F9-4A55-B6DD-2C12260563EA}"/>
    <dgm:cxn modelId="{96AD5EA1-14D8-4059-A764-F387A6873384}" type="presOf" srcId="{6D174C8B-F89B-4C20-B0E4-967EA3151C61}" destId="{204E4955-6475-4AE9-840E-B0B7F104B4ED}" srcOrd="0" destOrd="0" presId="urn:microsoft.com/office/officeart/2008/layout/VerticalCurvedList"/>
    <dgm:cxn modelId="{C0240BB7-86F8-4CAA-9383-35980906F6BF}" type="presOf" srcId="{CBB2DF42-28BC-4BC4-B579-9A8723D60337}" destId="{F091FC19-9543-486A-98DA-0ED09D527232}" srcOrd="0" destOrd="0" presId="urn:microsoft.com/office/officeart/2008/layout/VerticalCurvedList"/>
    <dgm:cxn modelId="{D12EEBBA-F367-4B30-B229-AC7DBCC30017}" srcId="{4AC70CD6-1FB0-4931-82AF-855633725DC8}" destId="{336F5D06-C2E7-4ECB-A593-D2BD624DF49E}" srcOrd="0" destOrd="0" parTransId="{AB87FF2A-C664-470F-AF6E-4CA9AA1E1AC6}" sibTransId="{53835A80-96B0-4F52-ABC3-FF48CBD707C1}"/>
    <dgm:cxn modelId="{989E49D1-4952-402E-AEDB-0A5FB010FC2E}" type="presOf" srcId="{646DBE80-2021-4BDC-AAEC-68D020C66A08}" destId="{D96EB687-F638-414A-A2D0-E3E8FCD8896D}" srcOrd="0" destOrd="0" presId="urn:microsoft.com/office/officeart/2008/layout/VerticalCurvedList"/>
    <dgm:cxn modelId="{AC98B7D2-BA0B-44DB-814D-F467227EBD42}" srcId="{4AC70CD6-1FB0-4931-82AF-855633725DC8}" destId="{646DBE80-2021-4BDC-AAEC-68D020C66A08}" srcOrd="1" destOrd="0" parTransId="{9D790217-89A2-4ED0-A060-1B3ADC55BFA1}" sibTransId="{462E05B9-C1CE-465A-8FDB-DB1F8BD74823}"/>
    <dgm:cxn modelId="{CA827EDF-3722-450B-943B-F33B662EFDE1}" type="presOf" srcId="{53835A80-96B0-4F52-ABC3-FF48CBD707C1}" destId="{EF6C5081-1330-40EB-9622-0E44E0818B96}" srcOrd="0" destOrd="0" presId="urn:microsoft.com/office/officeart/2008/layout/VerticalCurvedList"/>
    <dgm:cxn modelId="{774D7B3A-EABE-4EA1-8E3B-AF08271EC2DF}" type="presParOf" srcId="{FC2B015F-5F36-438A-BAB0-D6BF0A9E047E}" destId="{204E55EF-6CE3-42D5-9A4C-4F331F6AE35A}" srcOrd="0" destOrd="0" presId="urn:microsoft.com/office/officeart/2008/layout/VerticalCurvedList"/>
    <dgm:cxn modelId="{95B7D23B-F1A8-4FBC-8E37-1F751D52CA36}" type="presParOf" srcId="{204E55EF-6CE3-42D5-9A4C-4F331F6AE35A}" destId="{2C31B9C1-1B73-4BB0-9217-0533522A9B38}" srcOrd="0" destOrd="0" presId="urn:microsoft.com/office/officeart/2008/layout/VerticalCurvedList"/>
    <dgm:cxn modelId="{28C192F5-7119-462D-B06C-C99F69F6AD34}" type="presParOf" srcId="{2C31B9C1-1B73-4BB0-9217-0533522A9B38}" destId="{46ACD954-751E-47EF-8B39-6B3480CC6D93}" srcOrd="0" destOrd="0" presId="urn:microsoft.com/office/officeart/2008/layout/VerticalCurvedList"/>
    <dgm:cxn modelId="{A521B082-AFE2-43F1-903C-194C3608B74B}" type="presParOf" srcId="{2C31B9C1-1B73-4BB0-9217-0533522A9B38}" destId="{EF6C5081-1330-40EB-9622-0E44E0818B96}" srcOrd="1" destOrd="0" presId="urn:microsoft.com/office/officeart/2008/layout/VerticalCurvedList"/>
    <dgm:cxn modelId="{C19A6B1E-872B-46D2-978D-C27F194E2343}" type="presParOf" srcId="{2C31B9C1-1B73-4BB0-9217-0533522A9B38}" destId="{EFB6675D-8CA0-40CC-A3D9-BF6FC3522A79}" srcOrd="2" destOrd="0" presId="urn:microsoft.com/office/officeart/2008/layout/VerticalCurvedList"/>
    <dgm:cxn modelId="{10375FD6-0C2D-4DF8-A046-9BCCC888E71B}" type="presParOf" srcId="{2C31B9C1-1B73-4BB0-9217-0533522A9B38}" destId="{02860859-1C29-4E21-A020-921378ED780B}" srcOrd="3" destOrd="0" presId="urn:microsoft.com/office/officeart/2008/layout/VerticalCurvedList"/>
    <dgm:cxn modelId="{F7D3F088-239D-43AF-842F-204F99169213}" type="presParOf" srcId="{204E55EF-6CE3-42D5-9A4C-4F331F6AE35A}" destId="{4020FE09-4541-4956-9AC5-59E5A780AA73}" srcOrd="1" destOrd="0" presId="urn:microsoft.com/office/officeart/2008/layout/VerticalCurvedList"/>
    <dgm:cxn modelId="{012D0C04-BBC4-4F28-92FE-FABA4F114E74}" type="presParOf" srcId="{204E55EF-6CE3-42D5-9A4C-4F331F6AE35A}" destId="{2DA9324F-204C-4FE8-B7CD-9DD4F1B93E15}" srcOrd="2" destOrd="0" presId="urn:microsoft.com/office/officeart/2008/layout/VerticalCurvedList"/>
    <dgm:cxn modelId="{79E030E3-5303-4145-83AA-DBA9CFCD4F81}" type="presParOf" srcId="{2DA9324F-204C-4FE8-B7CD-9DD4F1B93E15}" destId="{A6B7B755-BF69-412F-BC6F-033F6A210306}" srcOrd="0" destOrd="0" presId="urn:microsoft.com/office/officeart/2008/layout/VerticalCurvedList"/>
    <dgm:cxn modelId="{6870D22C-32B9-4496-A340-0B36A2C5E14E}" type="presParOf" srcId="{204E55EF-6CE3-42D5-9A4C-4F331F6AE35A}" destId="{D96EB687-F638-414A-A2D0-E3E8FCD8896D}" srcOrd="3" destOrd="0" presId="urn:microsoft.com/office/officeart/2008/layout/VerticalCurvedList"/>
    <dgm:cxn modelId="{86BF878D-9679-49E2-9049-F96F0343D7CC}" type="presParOf" srcId="{204E55EF-6CE3-42D5-9A4C-4F331F6AE35A}" destId="{16EE1050-E10B-4E49-8A02-07F50DBE2021}" srcOrd="4" destOrd="0" presId="urn:microsoft.com/office/officeart/2008/layout/VerticalCurvedList"/>
    <dgm:cxn modelId="{B1FA2059-35DB-45D1-BEEB-70FE9E9686A7}" type="presParOf" srcId="{16EE1050-E10B-4E49-8A02-07F50DBE2021}" destId="{AACCDFAA-F9BB-43D0-8823-7A9F76E3EB4F}" srcOrd="0" destOrd="0" presId="urn:microsoft.com/office/officeart/2008/layout/VerticalCurvedList"/>
    <dgm:cxn modelId="{839759EA-AF35-460E-90FF-1CC6CA3E0471}" type="presParOf" srcId="{204E55EF-6CE3-42D5-9A4C-4F331F6AE35A}" destId="{F091FC19-9543-486A-98DA-0ED09D527232}" srcOrd="5" destOrd="0" presId="urn:microsoft.com/office/officeart/2008/layout/VerticalCurvedList"/>
    <dgm:cxn modelId="{CE33AC76-8C0F-4F6E-8CB7-B0281ABF632A}" type="presParOf" srcId="{204E55EF-6CE3-42D5-9A4C-4F331F6AE35A}" destId="{74BF0D93-0215-41D0-9425-3BC5BDF5BABD}" srcOrd="6" destOrd="0" presId="urn:microsoft.com/office/officeart/2008/layout/VerticalCurvedList"/>
    <dgm:cxn modelId="{06CCCE1E-CD28-484B-A612-B643572E4835}" type="presParOf" srcId="{74BF0D93-0215-41D0-9425-3BC5BDF5BABD}" destId="{1DF5E5AB-D075-4B53-9564-DF36B86B985D}" srcOrd="0" destOrd="0" presId="urn:microsoft.com/office/officeart/2008/layout/VerticalCurvedList"/>
    <dgm:cxn modelId="{B0072BF9-123A-421F-BA0F-A63ADA836642}" type="presParOf" srcId="{204E55EF-6CE3-42D5-9A4C-4F331F6AE35A}" destId="{204E4955-6475-4AE9-840E-B0B7F104B4ED}" srcOrd="7" destOrd="0" presId="urn:microsoft.com/office/officeart/2008/layout/VerticalCurvedList"/>
    <dgm:cxn modelId="{12DA05EE-291E-4C45-B0E5-DCA49169798B}" type="presParOf" srcId="{204E55EF-6CE3-42D5-9A4C-4F331F6AE35A}" destId="{3DF635FD-2245-4785-B8F2-000B53400FF7}" srcOrd="8" destOrd="0" presId="urn:microsoft.com/office/officeart/2008/layout/VerticalCurvedList"/>
    <dgm:cxn modelId="{E3BC19C4-462D-4CEB-9FA7-49FE70733F67}" type="presParOf" srcId="{3DF635FD-2245-4785-B8F2-000B53400FF7}" destId="{58428E6F-84F3-4FC9-9F21-BC115E7711D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9DEF2C-E11D-4834-8AE3-43A5B8A97FF5}"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EA6DF6DE-3031-45E4-BFD3-B349B2B2B766}">
      <dgm:prSet custT="1"/>
      <dgm:spPr/>
      <dgm:t>
        <a:bodyPr/>
        <a:lstStyle/>
        <a:p>
          <a:r>
            <a:rPr lang="en-US" sz="3200" dirty="0"/>
            <a:t>Do </a:t>
          </a:r>
          <a:r>
            <a:rPr lang="en-US" sz="3200" b="0" i="1" u="sng" dirty="0"/>
            <a:t>NOT</a:t>
          </a:r>
          <a:r>
            <a:rPr lang="en-US" sz="3200" dirty="0"/>
            <a:t> </a:t>
          </a:r>
          <a:r>
            <a:rPr lang="en-US" sz="3200" b="1" dirty="0"/>
            <a:t>strike, hit, touch or administer corporal punishment </a:t>
          </a:r>
          <a:r>
            <a:rPr lang="en-US" sz="3200" dirty="0"/>
            <a:t>to any Minor. </a:t>
          </a:r>
        </a:p>
      </dgm:t>
    </dgm:pt>
    <dgm:pt modelId="{96C3CA75-3F6C-41FD-9353-80D7D49021FE}" type="parTrans" cxnId="{B635743C-81F5-48DA-9EF9-AA735172AF5B}">
      <dgm:prSet/>
      <dgm:spPr/>
      <dgm:t>
        <a:bodyPr/>
        <a:lstStyle/>
        <a:p>
          <a:endParaRPr lang="en-US" sz="3200"/>
        </a:p>
      </dgm:t>
    </dgm:pt>
    <dgm:pt modelId="{27778292-D2A4-47C8-A6A5-6DC1FBE9C0D3}" type="sibTrans" cxnId="{B635743C-81F5-48DA-9EF9-AA735172AF5B}">
      <dgm:prSet/>
      <dgm:spPr/>
      <dgm:t>
        <a:bodyPr/>
        <a:lstStyle/>
        <a:p>
          <a:endParaRPr lang="en-US" sz="3200"/>
        </a:p>
      </dgm:t>
    </dgm:pt>
    <dgm:pt modelId="{D1789E15-5756-44B0-B41B-BEBFB3A358B2}">
      <dgm:prSet custT="1"/>
      <dgm:spPr/>
      <dgm:t>
        <a:bodyPr/>
        <a:lstStyle/>
        <a:p>
          <a:r>
            <a:rPr lang="en-US" sz="3600" dirty="0"/>
            <a:t>Do </a:t>
          </a:r>
          <a:r>
            <a:rPr lang="en-US" sz="3600" i="1" u="sng" dirty="0"/>
            <a:t>NOT</a:t>
          </a:r>
          <a:r>
            <a:rPr lang="en-US" sz="3600" dirty="0"/>
            <a:t> have </a:t>
          </a:r>
          <a:r>
            <a:rPr lang="en-US" sz="3600" b="1" dirty="0"/>
            <a:t>one-on-one contact </a:t>
          </a:r>
          <a:r>
            <a:rPr lang="en-US" sz="3600" dirty="0"/>
            <a:t>with Minors.  </a:t>
          </a:r>
        </a:p>
      </dgm:t>
    </dgm:pt>
    <dgm:pt modelId="{67C0D857-6020-484A-AC28-0DE3AE446E9E}" type="parTrans" cxnId="{7D1C1A36-32F8-4DD7-88BC-21B8303D6A3A}">
      <dgm:prSet/>
      <dgm:spPr/>
      <dgm:t>
        <a:bodyPr/>
        <a:lstStyle/>
        <a:p>
          <a:endParaRPr lang="en-US" sz="3200"/>
        </a:p>
      </dgm:t>
    </dgm:pt>
    <dgm:pt modelId="{CBC24C41-6B17-4CD9-AA8C-98B3408322D5}" type="sibTrans" cxnId="{7D1C1A36-32F8-4DD7-88BC-21B8303D6A3A}">
      <dgm:prSet/>
      <dgm:spPr/>
      <dgm:t>
        <a:bodyPr/>
        <a:lstStyle/>
        <a:p>
          <a:endParaRPr lang="en-US" sz="3200"/>
        </a:p>
      </dgm:t>
    </dgm:pt>
    <dgm:pt modelId="{5274B4E9-21A1-4FD7-AC87-338C35293FF5}">
      <dgm:prSet custT="1"/>
      <dgm:spPr/>
      <dgm:t>
        <a:bodyPr/>
        <a:lstStyle/>
        <a:p>
          <a:r>
            <a:rPr lang="en-US" sz="2800" dirty="0"/>
            <a:t>Remain in the presence of at least </a:t>
          </a:r>
          <a:r>
            <a:rPr lang="en-US" sz="2800" u="sng" dirty="0"/>
            <a:t>one other authorized adult </a:t>
          </a:r>
          <a:r>
            <a:rPr lang="en-US" sz="2800" dirty="0"/>
            <a:t>while supervising a single Minor. </a:t>
          </a:r>
        </a:p>
      </dgm:t>
    </dgm:pt>
    <dgm:pt modelId="{D6C9780E-0C43-4544-BFE0-F06C50DADDC9}" type="parTrans" cxnId="{3D927335-CF45-4BD3-B003-ED6D54569782}">
      <dgm:prSet/>
      <dgm:spPr/>
      <dgm:t>
        <a:bodyPr/>
        <a:lstStyle/>
        <a:p>
          <a:endParaRPr lang="en-US"/>
        </a:p>
      </dgm:t>
    </dgm:pt>
    <dgm:pt modelId="{6D2FEF2A-4B3D-46CA-85D6-6EA4BA70AF89}" type="sibTrans" cxnId="{3D927335-CF45-4BD3-B003-ED6D54569782}">
      <dgm:prSet/>
      <dgm:spPr/>
      <dgm:t>
        <a:bodyPr/>
        <a:lstStyle/>
        <a:p>
          <a:endParaRPr lang="en-US"/>
        </a:p>
      </dgm:t>
    </dgm:pt>
    <dgm:pt modelId="{8A0267C3-E554-4971-8B5D-719F14BEB79D}" type="pres">
      <dgm:prSet presAssocID="{F79DEF2C-E11D-4834-8AE3-43A5B8A97FF5}" presName="linear" presStyleCnt="0">
        <dgm:presLayoutVars>
          <dgm:animLvl val="lvl"/>
          <dgm:resizeHandles val="exact"/>
        </dgm:presLayoutVars>
      </dgm:prSet>
      <dgm:spPr/>
    </dgm:pt>
    <dgm:pt modelId="{7DF19AA0-A665-4E00-A311-30B3788DA7AD}" type="pres">
      <dgm:prSet presAssocID="{EA6DF6DE-3031-45E4-BFD3-B349B2B2B766}" presName="parentText" presStyleLbl="node1" presStyleIdx="0" presStyleCnt="2">
        <dgm:presLayoutVars>
          <dgm:chMax val="0"/>
          <dgm:bulletEnabled val="1"/>
        </dgm:presLayoutVars>
      </dgm:prSet>
      <dgm:spPr/>
    </dgm:pt>
    <dgm:pt modelId="{90D7978A-D624-4665-A4D9-53E73E9AB5E1}" type="pres">
      <dgm:prSet presAssocID="{27778292-D2A4-47C8-A6A5-6DC1FBE9C0D3}" presName="spacer" presStyleCnt="0"/>
      <dgm:spPr/>
    </dgm:pt>
    <dgm:pt modelId="{321B1AD3-ED02-4810-8622-1C5FF58630AF}" type="pres">
      <dgm:prSet presAssocID="{D1789E15-5756-44B0-B41B-BEBFB3A358B2}" presName="parentText" presStyleLbl="node1" presStyleIdx="1" presStyleCnt="2">
        <dgm:presLayoutVars>
          <dgm:chMax val="0"/>
          <dgm:bulletEnabled val="1"/>
        </dgm:presLayoutVars>
      </dgm:prSet>
      <dgm:spPr/>
    </dgm:pt>
    <dgm:pt modelId="{39D3D22E-0418-48DF-9DDF-DCFA2224DE69}" type="pres">
      <dgm:prSet presAssocID="{D1789E15-5756-44B0-B41B-BEBFB3A358B2}" presName="childText" presStyleLbl="revTx" presStyleIdx="0" presStyleCnt="1">
        <dgm:presLayoutVars>
          <dgm:bulletEnabled val="1"/>
        </dgm:presLayoutVars>
      </dgm:prSet>
      <dgm:spPr/>
    </dgm:pt>
  </dgm:ptLst>
  <dgm:cxnLst>
    <dgm:cxn modelId="{3D927335-CF45-4BD3-B003-ED6D54569782}" srcId="{D1789E15-5756-44B0-B41B-BEBFB3A358B2}" destId="{5274B4E9-21A1-4FD7-AC87-338C35293FF5}" srcOrd="0" destOrd="0" parTransId="{D6C9780E-0C43-4544-BFE0-F06C50DADDC9}" sibTransId="{6D2FEF2A-4B3D-46CA-85D6-6EA4BA70AF89}"/>
    <dgm:cxn modelId="{7D1C1A36-32F8-4DD7-88BC-21B8303D6A3A}" srcId="{F79DEF2C-E11D-4834-8AE3-43A5B8A97FF5}" destId="{D1789E15-5756-44B0-B41B-BEBFB3A358B2}" srcOrd="1" destOrd="0" parTransId="{67C0D857-6020-484A-AC28-0DE3AE446E9E}" sibTransId="{CBC24C41-6B17-4CD9-AA8C-98B3408322D5}"/>
    <dgm:cxn modelId="{B635743C-81F5-48DA-9EF9-AA735172AF5B}" srcId="{F79DEF2C-E11D-4834-8AE3-43A5B8A97FF5}" destId="{EA6DF6DE-3031-45E4-BFD3-B349B2B2B766}" srcOrd="0" destOrd="0" parTransId="{96C3CA75-3F6C-41FD-9353-80D7D49021FE}" sibTransId="{27778292-D2A4-47C8-A6A5-6DC1FBE9C0D3}"/>
    <dgm:cxn modelId="{A6463175-7B21-48CF-B0FC-66AE2D509787}" type="presOf" srcId="{5274B4E9-21A1-4FD7-AC87-338C35293FF5}" destId="{39D3D22E-0418-48DF-9DDF-DCFA2224DE69}" srcOrd="0" destOrd="0" presId="urn:microsoft.com/office/officeart/2005/8/layout/vList2"/>
    <dgm:cxn modelId="{712E9782-CA33-4A18-83F4-5908EF55D62C}" type="presOf" srcId="{F79DEF2C-E11D-4834-8AE3-43A5B8A97FF5}" destId="{8A0267C3-E554-4971-8B5D-719F14BEB79D}" srcOrd="0" destOrd="0" presId="urn:microsoft.com/office/officeart/2005/8/layout/vList2"/>
    <dgm:cxn modelId="{375943C7-44D9-4F17-A84E-290986213D27}" type="presOf" srcId="{EA6DF6DE-3031-45E4-BFD3-B349B2B2B766}" destId="{7DF19AA0-A665-4E00-A311-30B3788DA7AD}" srcOrd="0" destOrd="0" presId="urn:microsoft.com/office/officeart/2005/8/layout/vList2"/>
    <dgm:cxn modelId="{60CFD0F0-8D72-4BB6-97CB-1F9667395570}" type="presOf" srcId="{D1789E15-5756-44B0-B41B-BEBFB3A358B2}" destId="{321B1AD3-ED02-4810-8622-1C5FF58630AF}" srcOrd="0" destOrd="0" presId="urn:microsoft.com/office/officeart/2005/8/layout/vList2"/>
    <dgm:cxn modelId="{51C5E321-333F-4E51-9407-4A0AAFDCDE4E}" type="presParOf" srcId="{8A0267C3-E554-4971-8B5D-719F14BEB79D}" destId="{7DF19AA0-A665-4E00-A311-30B3788DA7AD}" srcOrd="0" destOrd="0" presId="urn:microsoft.com/office/officeart/2005/8/layout/vList2"/>
    <dgm:cxn modelId="{E45E0384-319C-44CA-A070-3E7E808992DE}" type="presParOf" srcId="{8A0267C3-E554-4971-8B5D-719F14BEB79D}" destId="{90D7978A-D624-4665-A4D9-53E73E9AB5E1}" srcOrd="1" destOrd="0" presId="urn:microsoft.com/office/officeart/2005/8/layout/vList2"/>
    <dgm:cxn modelId="{F51AA043-4E9D-4426-9F6A-7B1C98F42DE1}" type="presParOf" srcId="{8A0267C3-E554-4971-8B5D-719F14BEB79D}" destId="{321B1AD3-ED02-4810-8622-1C5FF58630AF}" srcOrd="2" destOrd="0" presId="urn:microsoft.com/office/officeart/2005/8/layout/vList2"/>
    <dgm:cxn modelId="{797E4142-8D37-4312-8DD2-9E8CDCA8E9C0}" type="presParOf" srcId="{8A0267C3-E554-4971-8B5D-719F14BEB79D}" destId="{39D3D22E-0418-48DF-9DDF-DCFA2224DE69}"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479D6D-4921-44FC-94F0-4CB0B7D90BCF}"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A77B2315-EDBA-48D6-A50B-A700B357B507}">
      <dgm:prSet custT="1"/>
      <dgm:spPr/>
      <dgm:t>
        <a:bodyPr/>
        <a:lstStyle/>
        <a:p>
          <a:r>
            <a:rPr lang="en-US" sz="1600" dirty="0"/>
            <a:t>Be friendly with Minors but maintain discipline and discourage inappropriate behavior. Conduct any necessary one-on-one interactions with Minors in a public environment where you can be observed.</a:t>
          </a:r>
        </a:p>
      </dgm:t>
    </dgm:pt>
    <dgm:pt modelId="{F36B3141-AB6B-4655-8F3A-9696CD601908}" type="parTrans" cxnId="{BA3B1DAB-4B83-4162-9640-5C181D03BD3F}">
      <dgm:prSet/>
      <dgm:spPr/>
      <dgm:t>
        <a:bodyPr/>
        <a:lstStyle/>
        <a:p>
          <a:endParaRPr lang="en-US" sz="1600"/>
        </a:p>
      </dgm:t>
    </dgm:pt>
    <dgm:pt modelId="{28BB20B0-657A-474B-8F97-2BC2EDF9232C}" type="sibTrans" cxnId="{BA3B1DAB-4B83-4162-9640-5C181D03BD3F}">
      <dgm:prSet/>
      <dgm:spPr/>
      <dgm:t>
        <a:bodyPr/>
        <a:lstStyle/>
        <a:p>
          <a:endParaRPr lang="en-US" sz="1600"/>
        </a:p>
      </dgm:t>
    </dgm:pt>
    <dgm:pt modelId="{AC18D716-0101-4212-BDD0-7AA18EB6B19D}">
      <dgm:prSet custT="1"/>
      <dgm:spPr/>
      <dgm:t>
        <a:bodyPr/>
        <a:lstStyle/>
        <a:p>
          <a:r>
            <a:rPr lang="en-US" sz="1600" dirty="0"/>
            <a:t>Listen to Minors and provide positive reinforcement. Be consistent and treat every Minor in a group fairly and with respect and dignity. Be cognizant of how your words, actions, or intentions might be perceived and could be misinterpreted.</a:t>
          </a:r>
        </a:p>
      </dgm:t>
    </dgm:pt>
    <dgm:pt modelId="{201F1B56-8A66-4D55-AD91-1E77BC700F32}" type="parTrans" cxnId="{26C04EF8-9EB5-4BD7-8EF0-A13A5C62EE10}">
      <dgm:prSet/>
      <dgm:spPr/>
      <dgm:t>
        <a:bodyPr/>
        <a:lstStyle/>
        <a:p>
          <a:endParaRPr lang="en-US" sz="1600"/>
        </a:p>
      </dgm:t>
    </dgm:pt>
    <dgm:pt modelId="{787B418A-AF58-4D4C-93C1-B09E6C04C172}" type="sibTrans" cxnId="{26C04EF8-9EB5-4BD7-8EF0-A13A5C62EE10}">
      <dgm:prSet/>
      <dgm:spPr/>
      <dgm:t>
        <a:bodyPr/>
        <a:lstStyle/>
        <a:p>
          <a:endParaRPr lang="en-US" sz="1600"/>
        </a:p>
      </dgm:t>
    </dgm:pt>
    <dgm:pt modelId="{885604FA-C9DC-4B58-87AA-B13768539C2B}">
      <dgm:prSet custT="1"/>
      <dgm:spPr/>
      <dgm:t>
        <a:bodyPr/>
        <a:lstStyle/>
        <a:p>
          <a:r>
            <a:rPr lang="en-US" sz="1600"/>
            <a:t>Consult with other adult supervisors if you feel uncertain about a situation.</a:t>
          </a:r>
        </a:p>
      </dgm:t>
    </dgm:pt>
    <dgm:pt modelId="{29D8012E-C1A4-4DC6-9E00-FC2B7ECA37EC}" type="parTrans" cxnId="{3F0AF789-B96D-41C4-A0E8-3E2D995B45A7}">
      <dgm:prSet/>
      <dgm:spPr/>
      <dgm:t>
        <a:bodyPr/>
        <a:lstStyle/>
        <a:p>
          <a:endParaRPr lang="en-US" sz="1600"/>
        </a:p>
      </dgm:t>
    </dgm:pt>
    <dgm:pt modelId="{125425D0-9EB1-4415-BA47-470A57613908}" type="sibTrans" cxnId="{3F0AF789-B96D-41C4-A0E8-3E2D995B45A7}">
      <dgm:prSet/>
      <dgm:spPr/>
      <dgm:t>
        <a:bodyPr/>
        <a:lstStyle/>
        <a:p>
          <a:endParaRPr lang="en-US" sz="1600"/>
        </a:p>
      </dgm:t>
    </dgm:pt>
    <dgm:pt modelId="{39116586-5CA8-4CC3-A5C1-6EA96A5B5856}" type="pres">
      <dgm:prSet presAssocID="{87479D6D-4921-44FC-94F0-4CB0B7D90BCF}" presName="linear" presStyleCnt="0">
        <dgm:presLayoutVars>
          <dgm:dir/>
          <dgm:animLvl val="lvl"/>
          <dgm:resizeHandles val="exact"/>
        </dgm:presLayoutVars>
      </dgm:prSet>
      <dgm:spPr/>
    </dgm:pt>
    <dgm:pt modelId="{D6486316-E756-4236-B332-B519D37DD3D6}" type="pres">
      <dgm:prSet presAssocID="{A77B2315-EDBA-48D6-A50B-A700B357B507}" presName="parentLin" presStyleCnt="0"/>
      <dgm:spPr/>
    </dgm:pt>
    <dgm:pt modelId="{4F0CB199-80DA-4E52-A738-144BF31E6393}" type="pres">
      <dgm:prSet presAssocID="{A77B2315-EDBA-48D6-A50B-A700B357B507}" presName="parentLeftMargin" presStyleLbl="node1" presStyleIdx="0" presStyleCnt="3"/>
      <dgm:spPr/>
    </dgm:pt>
    <dgm:pt modelId="{59517988-4E70-4C74-BD1D-856E33574474}" type="pres">
      <dgm:prSet presAssocID="{A77B2315-EDBA-48D6-A50B-A700B357B507}" presName="parentText" presStyleLbl="node1" presStyleIdx="0" presStyleCnt="3">
        <dgm:presLayoutVars>
          <dgm:chMax val="0"/>
          <dgm:bulletEnabled val="1"/>
        </dgm:presLayoutVars>
      </dgm:prSet>
      <dgm:spPr/>
    </dgm:pt>
    <dgm:pt modelId="{AF4197D5-E780-46E6-A19C-631CB891035B}" type="pres">
      <dgm:prSet presAssocID="{A77B2315-EDBA-48D6-A50B-A700B357B507}" presName="negativeSpace" presStyleCnt="0"/>
      <dgm:spPr/>
    </dgm:pt>
    <dgm:pt modelId="{C43F7098-A5FF-4F38-A017-92C8678470A4}" type="pres">
      <dgm:prSet presAssocID="{A77B2315-EDBA-48D6-A50B-A700B357B507}" presName="childText" presStyleLbl="conFgAcc1" presStyleIdx="0" presStyleCnt="3">
        <dgm:presLayoutVars>
          <dgm:bulletEnabled val="1"/>
        </dgm:presLayoutVars>
      </dgm:prSet>
      <dgm:spPr/>
    </dgm:pt>
    <dgm:pt modelId="{90599629-C0D9-4AB5-A863-8C459724AB02}" type="pres">
      <dgm:prSet presAssocID="{28BB20B0-657A-474B-8F97-2BC2EDF9232C}" presName="spaceBetweenRectangles" presStyleCnt="0"/>
      <dgm:spPr/>
    </dgm:pt>
    <dgm:pt modelId="{8D4D1737-C9E9-45DB-8F78-F4C0536AE5F7}" type="pres">
      <dgm:prSet presAssocID="{AC18D716-0101-4212-BDD0-7AA18EB6B19D}" presName="parentLin" presStyleCnt="0"/>
      <dgm:spPr/>
    </dgm:pt>
    <dgm:pt modelId="{93F8AC73-ACD4-44ED-BA6C-77C185D46DDF}" type="pres">
      <dgm:prSet presAssocID="{AC18D716-0101-4212-BDD0-7AA18EB6B19D}" presName="parentLeftMargin" presStyleLbl="node1" presStyleIdx="0" presStyleCnt="3"/>
      <dgm:spPr/>
    </dgm:pt>
    <dgm:pt modelId="{D04FAF2E-6981-49D9-9E5B-D6B6CDAD91AA}" type="pres">
      <dgm:prSet presAssocID="{AC18D716-0101-4212-BDD0-7AA18EB6B19D}" presName="parentText" presStyleLbl="node1" presStyleIdx="1" presStyleCnt="3">
        <dgm:presLayoutVars>
          <dgm:chMax val="0"/>
          <dgm:bulletEnabled val="1"/>
        </dgm:presLayoutVars>
      </dgm:prSet>
      <dgm:spPr/>
    </dgm:pt>
    <dgm:pt modelId="{C21D44A6-FF78-4A47-AFE2-87029180B3B1}" type="pres">
      <dgm:prSet presAssocID="{AC18D716-0101-4212-BDD0-7AA18EB6B19D}" presName="negativeSpace" presStyleCnt="0"/>
      <dgm:spPr/>
    </dgm:pt>
    <dgm:pt modelId="{62FCB800-9DEC-4AB7-951A-99AFEF24BF71}" type="pres">
      <dgm:prSet presAssocID="{AC18D716-0101-4212-BDD0-7AA18EB6B19D}" presName="childText" presStyleLbl="conFgAcc1" presStyleIdx="1" presStyleCnt="3">
        <dgm:presLayoutVars>
          <dgm:bulletEnabled val="1"/>
        </dgm:presLayoutVars>
      </dgm:prSet>
      <dgm:spPr/>
    </dgm:pt>
    <dgm:pt modelId="{4641D8B3-386B-48AD-8FCD-9713C30F82E6}" type="pres">
      <dgm:prSet presAssocID="{787B418A-AF58-4D4C-93C1-B09E6C04C172}" presName="spaceBetweenRectangles" presStyleCnt="0"/>
      <dgm:spPr/>
    </dgm:pt>
    <dgm:pt modelId="{D73155E9-2744-4C56-A9B1-72E879D899FC}" type="pres">
      <dgm:prSet presAssocID="{885604FA-C9DC-4B58-87AA-B13768539C2B}" presName="parentLin" presStyleCnt="0"/>
      <dgm:spPr/>
    </dgm:pt>
    <dgm:pt modelId="{4C5D5E6B-E1FD-4FDD-B31B-8BC45F2ED93F}" type="pres">
      <dgm:prSet presAssocID="{885604FA-C9DC-4B58-87AA-B13768539C2B}" presName="parentLeftMargin" presStyleLbl="node1" presStyleIdx="1" presStyleCnt="3"/>
      <dgm:spPr/>
    </dgm:pt>
    <dgm:pt modelId="{A8634EA3-48E9-4E76-B78F-E0E8AECFBB40}" type="pres">
      <dgm:prSet presAssocID="{885604FA-C9DC-4B58-87AA-B13768539C2B}" presName="parentText" presStyleLbl="node1" presStyleIdx="2" presStyleCnt="3">
        <dgm:presLayoutVars>
          <dgm:chMax val="0"/>
          <dgm:bulletEnabled val="1"/>
        </dgm:presLayoutVars>
      </dgm:prSet>
      <dgm:spPr/>
    </dgm:pt>
    <dgm:pt modelId="{DBB48862-4FC2-4791-AE15-A132DDE84CB8}" type="pres">
      <dgm:prSet presAssocID="{885604FA-C9DC-4B58-87AA-B13768539C2B}" presName="negativeSpace" presStyleCnt="0"/>
      <dgm:spPr/>
    </dgm:pt>
    <dgm:pt modelId="{E71F2780-914A-4512-BBD9-9D459C7816E6}" type="pres">
      <dgm:prSet presAssocID="{885604FA-C9DC-4B58-87AA-B13768539C2B}" presName="childText" presStyleLbl="conFgAcc1" presStyleIdx="2" presStyleCnt="3">
        <dgm:presLayoutVars>
          <dgm:bulletEnabled val="1"/>
        </dgm:presLayoutVars>
      </dgm:prSet>
      <dgm:spPr/>
    </dgm:pt>
  </dgm:ptLst>
  <dgm:cxnLst>
    <dgm:cxn modelId="{0D910538-6448-4C06-8D50-B812C770EA2E}" type="presOf" srcId="{AC18D716-0101-4212-BDD0-7AA18EB6B19D}" destId="{93F8AC73-ACD4-44ED-BA6C-77C185D46DDF}" srcOrd="0" destOrd="0" presId="urn:microsoft.com/office/officeart/2005/8/layout/list1"/>
    <dgm:cxn modelId="{F7DA3A70-3442-4CF3-A4A1-BECB42AF4A3D}" type="presOf" srcId="{AC18D716-0101-4212-BDD0-7AA18EB6B19D}" destId="{D04FAF2E-6981-49D9-9E5B-D6B6CDAD91AA}" srcOrd="1" destOrd="0" presId="urn:microsoft.com/office/officeart/2005/8/layout/list1"/>
    <dgm:cxn modelId="{181EAD7C-B912-4FAA-B3E3-CB363737228E}" type="presOf" srcId="{87479D6D-4921-44FC-94F0-4CB0B7D90BCF}" destId="{39116586-5CA8-4CC3-A5C1-6EA96A5B5856}" srcOrd="0" destOrd="0" presId="urn:microsoft.com/office/officeart/2005/8/layout/list1"/>
    <dgm:cxn modelId="{3F0AF789-B96D-41C4-A0E8-3E2D995B45A7}" srcId="{87479D6D-4921-44FC-94F0-4CB0B7D90BCF}" destId="{885604FA-C9DC-4B58-87AA-B13768539C2B}" srcOrd="2" destOrd="0" parTransId="{29D8012E-C1A4-4DC6-9E00-FC2B7ECA37EC}" sibTransId="{125425D0-9EB1-4415-BA47-470A57613908}"/>
    <dgm:cxn modelId="{BA3B1DAB-4B83-4162-9640-5C181D03BD3F}" srcId="{87479D6D-4921-44FC-94F0-4CB0B7D90BCF}" destId="{A77B2315-EDBA-48D6-A50B-A700B357B507}" srcOrd="0" destOrd="0" parTransId="{F36B3141-AB6B-4655-8F3A-9696CD601908}" sibTransId="{28BB20B0-657A-474B-8F97-2BC2EDF9232C}"/>
    <dgm:cxn modelId="{F8CE0AB4-6960-4A31-8294-AF6C5D9824A7}" type="presOf" srcId="{A77B2315-EDBA-48D6-A50B-A700B357B507}" destId="{59517988-4E70-4C74-BD1D-856E33574474}" srcOrd="1" destOrd="0" presId="urn:microsoft.com/office/officeart/2005/8/layout/list1"/>
    <dgm:cxn modelId="{BAC379BF-880A-49F5-97DF-A749321D9CE8}" type="presOf" srcId="{885604FA-C9DC-4B58-87AA-B13768539C2B}" destId="{4C5D5E6B-E1FD-4FDD-B31B-8BC45F2ED93F}" srcOrd="0" destOrd="0" presId="urn:microsoft.com/office/officeart/2005/8/layout/list1"/>
    <dgm:cxn modelId="{9600C2CA-3F87-4966-9A3A-1FA64EE12F6F}" type="presOf" srcId="{A77B2315-EDBA-48D6-A50B-A700B357B507}" destId="{4F0CB199-80DA-4E52-A738-144BF31E6393}" srcOrd="0" destOrd="0" presId="urn:microsoft.com/office/officeart/2005/8/layout/list1"/>
    <dgm:cxn modelId="{2AB98DEC-F164-4C99-9B01-A708B85893AC}" type="presOf" srcId="{885604FA-C9DC-4B58-87AA-B13768539C2B}" destId="{A8634EA3-48E9-4E76-B78F-E0E8AECFBB40}" srcOrd="1" destOrd="0" presId="urn:microsoft.com/office/officeart/2005/8/layout/list1"/>
    <dgm:cxn modelId="{26C04EF8-9EB5-4BD7-8EF0-A13A5C62EE10}" srcId="{87479D6D-4921-44FC-94F0-4CB0B7D90BCF}" destId="{AC18D716-0101-4212-BDD0-7AA18EB6B19D}" srcOrd="1" destOrd="0" parTransId="{201F1B56-8A66-4D55-AD91-1E77BC700F32}" sibTransId="{787B418A-AF58-4D4C-93C1-B09E6C04C172}"/>
    <dgm:cxn modelId="{CA2FC55B-E6C8-47D3-9B5C-EF44E6D92C9A}" type="presParOf" srcId="{39116586-5CA8-4CC3-A5C1-6EA96A5B5856}" destId="{D6486316-E756-4236-B332-B519D37DD3D6}" srcOrd="0" destOrd="0" presId="urn:microsoft.com/office/officeart/2005/8/layout/list1"/>
    <dgm:cxn modelId="{23C534C4-D690-46AC-9315-A4EFF5BF0E10}" type="presParOf" srcId="{D6486316-E756-4236-B332-B519D37DD3D6}" destId="{4F0CB199-80DA-4E52-A738-144BF31E6393}" srcOrd="0" destOrd="0" presId="urn:microsoft.com/office/officeart/2005/8/layout/list1"/>
    <dgm:cxn modelId="{A566BB99-43AB-4098-9AA6-13A606AF7D4E}" type="presParOf" srcId="{D6486316-E756-4236-B332-B519D37DD3D6}" destId="{59517988-4E70-4C74-BD1D-856E33574474}" srcOrd="1" destOrd="0" presId="urn:microsoft.com/office/officeart/2005/8/layout/list1"/>
    <dgm:cxn modelId="{08BD0D67-825E-4FEA-A406-577B831A3BBA}" type="presParOf" srcId="{39116586-5CA8-4CC3-A5C1-6EA96A5B5856}" destId="{AF4197D5-E780-46E6-A19C-631CB891035B}" srcOrd="1" destOrd="0" presId="urn:microsoft.com/office/officeart/2005/8/layout/list1"/>
    <dgm:cxn modelId="{7964A82F-E787-437D-AC78-766D244ECB74}" type="presParOf" srcId="{39116586-5CA8-4CC3-A5C1-6EA96A5B5856}" destId="{C43F7098-A5FF-4F38-A017-92C8678470A4}" srcOrd="2" destOrd="0" presId="urn:microsoft.com/office/officeart/2005/8/layout/list1"/>
    <dgm:cxn modelId="{181810E0-8A66-4AB1-8970-0BEF0BCFAE5C}" type="presParOf" srcId="{39116586-5CA8-4CC3-A5C1-6EA96A5B5856}" destId="{90599629-C0D9-4AB5-A863-8C459724AB02}" srcOrd="3" destOrd="0" presId="urn:microsoft.com/office/officeart/2005/8/layout/list1"/>
    <dgm:cxn modelId="{36EC5F50-C9FE-406D-A2CC-C2E538519593}" type="presParOf" srcId="{39116586-5CA8-4CC3-A5C1-6EA96A5B5856}" destId="{8D4D1737-C9E9-45DB-8F78-F4C0536AE5F7}" srcOrd="4" destOrd="0" presId="urn:microsoft.com/office/officeart/2005/8/layout/list1"/>
    <dgm:cxn modelId="{1682AA15-1A88-4AA3-AB6A-B35C3570E866}" type="presParOf" srcId="{8D4D1737-C9E9-45DB-8F78-F4C0536AE5F7}" destId="{93F8AC73-ACD4-44ED-BA6C-77C185D46DDF}" srcOrd="0" destOrd="0" presId="urn:microsoft.com/office/officeart/2005/8/layout/list1"/>
    <dgm:cxn modelId="{EFDC6C0B-B197-4110-9285-C40493370B68}" type="presParOf" srcId="{8D4D1737-C9E9-45DB-8F78-F4C0536AE5F7}" destId="{D04FAF2E-6981-49D9-9E5B-D6B6CDAD91AA}" srcOrd="1" destOrd="0" presId="urn:microsoft.com/office/officeart/2005/8/layout/list1"/>
    <dgm:cxn modelId="{AE7BB76E-04E3-4BB0-B1A1-D6ADADB29B5C}" type="presParOf" srcId="{39116586-5CA8-4CC3-A5C1-6EA96A5B5856}" destId="{C21D44A6-FF78-4A47-AFE2-87029180B3B1}" srcOrd="5" destOrd="0" presId="urn:microsoft.com/office/officeart/2005/8/layout/list1"/>
    <dgm:cxn modelId="{6F61F76C-30BA-414B-8299-C653E9401492}" type="presParOf" srcId="{39116586-5CA8-4CC3-A5C1-6EA96A5B5856}" destId="{62FCB800-9DEC-4AB7-951A-99AFEF24BF71}" srcOrd="6" destOrd="0" presId="urn:microsoft.com/office/officeart/2005/8/layout/list1"/>
    <dgm:cxn modelId="{40CC36BC-04A1-4186-BC1B-DC24278D7D1A}" type="presParOf" srcId="{39116586-5CA8-4CC3-A5C1-6EA96A5B5856}" destId="{4641D8B3-386B-48AD-8FCD-9713C30F82E6}" srcOrd="7" destOrd="0" presId="urn:microsoft.com/office/officeart/2005/8/layout/list1"/>
    <dgm:cxn modelId="{7A5FDAF3-08B2-4859-AEDF-E6CD5EF05038}" type="presParOf" srcId="{39116586-5CA8-4CC3-A5C1-6EA96A5B5856}" destId="{D73155E9-2744-4C56-A9B1-72E879D899FC}" srcOrd="8" destOrd="0" presId="urn:microsoft.com/office/officeart/2005/8/layout/list1"/>
    <dgm:cxn modelId="{0D267DDC-651C-4547-8306-6E2650EFD02C}" type="presParOf" srcId="{D73155E9-2744-4C56-A9B1-72E879D899FC}" destId="{4C5D5E6B-E1FD-4FDD-B31B-8BC45F2ED93F}" srcOrd="0" destOrd="0" presId="urn:microsoft.com/office/officeart/2005/8/layout/list1"/>
    <dgm:cxn modelId="{CF7A49F6-4F2B-4B2F-BAB0-931EA3E86520}" type="presParOf" srcId="{D73155E9-2744-4C56-A9B1-72E879D899FC}" destId="{A8634EA3-48E9-4E76-B78F-E0E8AECFBB40}" srcOrd="1" destOrd="0" presId="urn:microsoft.com/office/officeart/2005/8/layout/list1"/>
    <dgm:cxn modelId="{ADAA4FFF-8CD9-48B7-A106-7970BB614826}" type="presParOf" srcId="{39116586-5CA8-4CC3-A5C1-6EA96A5B5856}" destId="{DBB48862-4FC2-4791-AE15-A132DDE84CB8}" srcOrd="9" destOrd="0" presId="urn:microsoft.com/office/officeart/2005/8/layout/list1"/>
    <dgm:cxn modelId="{443FACB0-7383-4248-8487-F1FAF4B50726}" type="presParOf" srcId="{39116586-5CA8-4CC3-A5C1-6EA96A5B5856}" destId="{E71F2780-914A-4512-BBD9-9D459C7816E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834AAD-6F40-4D4E-8BDE-C85E3D05BFF8}"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341C802F-CD38-4375-9535-E8AE33C2199C}">
      <dgm:prSet custT="1"/>
      <dgm:spPr/>
      <dgm:t>
        <a:bodyPr/>
        <a:lstStyle/>
        <a:p>
          <a:r>
            <a:rPr lang="en-US" sz="1400" dirty="0"/>
            <a:t>Do </a:t>
          </a:r>
          <a:r>
            <a:rPr lang="en-US" sz="1400" u="sng" dirty="0"/>
            <a:t>NOT</a:t>
          </a:r>
          <a:r>
            <a:rPr lang="en-US" sz="1400" dirty="0"/>
            <a:t> engage in or allow prohibited, abusive or illegal conduct or language of any kind toward or in the presence of a Minor.</a:t>
          </a:r>
        </a:p>
      </dgm:t>
    </dgm:pt>
    <dgm:pt modelId="{22BE94F5-8453-4D5A-9465-DAAB1A9596A2}" type="parTrans" cxnId="{9B1C24BD-2D95-4809-ABDB-BFCA0A445384}">
      <dgm:prSet/>
      <dgm:spPr/>
      <dgm:t>
        <a:bodyPr/>
        <a:lstStyle/>
        <a:p>
          <a:endParaRPr lang="en-US" sz="1200"/>
        </a:p>
      </dgm:t>
    </dgm:pt>
    <dgm:pt modelId="{C5694544-B1CE-4B04-9296-02E03A23CD2D}" type="sibTrans" cxnId="{9B1C24BD-2D95-4809-ABDB-BFCA0A445384}">
      <dgm:prSet/>
      <dgm:spPr/>
      <dgm:t>
        <a:bodyPr/>
        <a:lstStyle/>
        <a:p>
          <a:endParaRPr lang="en-US" sz="1200"/>
        </a:p>
      </dgm:t>
    </dgm:pt>
    <dgm:pt modelId="{5ADBFB83-EE5C-4B69-991E-449194E9B737}">
      <dgm:prSet custT="1"/>
      <dgm:spPr/>
      <dgm:t>
        <a:bodyPr/>
        <a:lstStyle/>
        <a:p>
          <a:r>
            <a:rPr lang="en-US" sz="1400" dirty="0"/>
            <a:t>DO </a:t>
          </a:r>
          <a:r>
            <a:rPr lang="en-US" sz="1400" u="sng" dirty="0"/>
            <a:t>NOT</a:t>
          </a:r>
          <a:r>
            <a:rPr lang="en-US" sz="1400" dirty="0"/>
            <a:t> make sexually suggestive or explicit remarks or gestures.</a:t>
          </a:r>
        </a:p>
      </dgm:t>
    </dgm:pt>
    <dgm:pt modelId="{3018A083-E5CB-48BB-BB3E-80155B888BB4}" type="parTrans" cxnId="{BBB90C8E-3CAB-4B81-8208-9356F34A5649}">
      <dgm:prSet/>
      <dgm:spPr/>
      <dgm:t>
        <a:bodyPr/>
        <a:lstStyle/>
        <a:p>
          <a:endParaRPr lang="en-US" sz="1200"/>
        </a:p>
      </dgm:t>
    </dgm:pt>
    <dgm:pt modelId="{85E32063-6D60-41D3-BBE3-A141D2DD2AAB}" type="sibTrans" cxnId="{BBB90C8E-3CAB-4B81-8208-9356F34A5649}">
      <dgm:prSet/>
      <dgm:spPr/>
      <dgm:t>
        <a:bodyPr/>
        <a:lstStyle/>
        <a:p>
          <a:endParaRPr lang="en-US" sz="1200"/>
        </a:p>
      </dgm:t>
    </dgm:pt>
    <dgm:pt modelId="{2E654F24-BDE3-44DB-9C0D-F84ED32360CB}">
      <dgm:prSet custT="1"/>
      <dgm:spPr/>
      <dgm:t>
        <a:bodyPr/>
        <a:lstStyle/>
        <a:p>
          <a:r>
            <a:rPr lang="en-US" sz="1400" dirty="0"/>
            <a:t>DO </a:t>
          </a:r>
          <a:r>
            <a:rPr lang="en-US" sz="1400" u="sng" dirty="0"/>
            <a:t>NOT</a:t>
          </a:r>
          <a:r>
            <a:rPr lang="en-US" sz="1400" dirty="0"/>
            <a:t> make sexually explicit materials available to Minors or assist them in gaining access to such materials</a:t>
          </a:r>
          <a:r>
            <a:rPr lang="en-US" sz="1200" dirty="0"/>
            <a:t>.</a:t>
          </a:r>
        </a:p>
      </dgm:t>
    </dgm:pt>
    <dgm:pt modelId="{D508A1A9-CD43-4E7A-BE96-A0DF3D33EAB1}" type="parTrans" cxnId="{E05DD1BE-FC9A-4BFA-A507-676CAB3E9D56}">
      <dgm:prSet/>
      <dgm:spPr/>
      <dgm:t>
        <a:bodyPr/>
        <a:lstStyle/>
        <a:p>
          <a:endParaRPr lang="en-US" sz="1200"/>
        </a:p>
      </dgm:t>
    </dgm:pt>
    <dgm:pt modelId="{6FDD2D75-A0C0-4C92-97A3-DC99727E78FE}" type="sibTrans" cxnId="{E05DD1BE-FC9A-4BFA-A507-676CAB3E9D56}">
      <dgm:prSet/>
      <dgm:spPr/>
      <dgm:t>
        <a:bodyPr/>
        <a:lstStyle/>
        <a:p>
          <a:endParaRPr lang="en-US" sz="1200"/>
        </a:p>
      </dgm:t>
    </dgm:pt>
    <dgm:pt modelId="{93378FED-1FCA-4A8C-98F9-3884FEB33043}">
      <dgm:prSet custT="1"/>
      <dgm:spPr/>
      <dgm:t>
        <a:bodyPr/>
        <a:lstStyle/>
        <a:p>
          <a:r>
            <a:rPr lang="en-US" sz="1400" dirty="0"/>
            <a:t>Do </a:t>
          </a:r>
          <a:r>
            <a:rPr lang="en-US" sz="1400" u="sng" dirty="0"/>
            <a:t>NOT</a:t>
          </a:r>
          <a:r>
            <a:rPr lang="en-US" sz="1400" dirty="0"/>
            <a:t> communicate via email, text message, social media, etc., with Minors </a:t>
          </a:r>
          <a:r>
            <a:rPr lang="en-US" sz="1400" b="1" i="1" u="sng" dirty="0"/>
            <a:t>at any time</a:t>
          </a:r>
          <a:r>
            <a:rPr lang="en-US" sz="1400" b="1" dirty="0"/>
            <a:t> </a:t>
          </a:r>
          <a:r>
            <a:rPr lang="en-US" sz="1400" dirty="0"/>
            <a:t>except for official purposes. </a:t>
          </a:r>
        </a:p>
      </dgm:t>
    </dgm:pt>
    <dgm:pt modelId="{F7FA1FB7-7C35-45EC-ADA7-6712B29C13CF}" type="parTrans" cxnId="{D5B505CF-8FC8-443F-A6E3-297D73B8A7E6}">
      <dgm:prSet/>
      <dgm:spPr/>
      <dgm:t>
        <a:bodyPr/>
        <a:lstStyle/>
        <a:p>
          <a:endParaRPr lang="en-US" sz="1200"/>
        </a:p>
      </dgm:t>
    </dgm:pt>
    <dgm:pt modelId="{CCD84571-7170-49CE-8EDD-2F74F1700ABB}" type="sibTrans" cxnId="{D5B505CF-8FC8-443F-A6E3-297D73B8A7E6}">
      <dgm:prSet/>
      <dgm:spPr/>
      <dgm:t>
        <a:bodyPr/>
        <a:lstStyle/>
        <a:p>
          <a:endParaRPr lang="en-US" sz="1200"/>
        </a:p>
      </dgm:t>
    </dgm:pt>
    <dgm:pt modelId="{24392A7B-C8F1-4987-AB3A-98834F276678}">
      <dgm:prSet custT="1"/>
      <dgm:spPr/>
      <dgm:t>
        <a:bodyPr/>
        <a:lstStyle/>
        <a:p>
          <a:r>
            <a:rPr lang="en-US" sz="1200" dirty="0"/>
            <a:t>(</a:t>
          </a:r>
          <a:r>
            <a:rPr lang="en-US" sz="1200" i="1" dirty="0"/>
            <a:t>This requirement is not meant to prohibit communications between adults and Minors sharing a relationship such as by blood, marriage, adoption or foster care.)</a:t>
          </a:r>
        </a:p>
      </dgm:t>
    </dgm:pt>
    <dgm:pt modelId="{25FB328D-C529-4DED-AD6B-F92D5CA17E27}" type="parTrans" cxnId="{B5E440D3-AE26-4B18-9309-BD35BE9FFC24}">
      <dgm:prSet/>
      <dgm:spPr/>
      <dgm:t>
        <a:bodyPr/>
        <a:lstStyle/>
        <a:p>
          <a:endParaRPr lang="en-US" sz="1200"/>
        </a:p>
      </dgm:t>
    </dgm:pt>
    <dgm:pt modelId="{9579D081-9308-4F9E-B916-F613CFAC3FD6}" type="sibTrans" cxnId="{B5E440D3-AE26-4B18-9309-BD35BE9FFC24}">
      <dgm:prSet/>
      <dgm:spPr/>
      <dgm:t>
        <a:bodyPr/>
        <a:lstStyle/>
        <a:p>
          <a:endParaRPr lang="en-US" sz="1200"/>
        </a:p>
      </dgm:t>
    </dgm:pt>
    <dgm:pt modelId="{49445068-D9E3-4A9B-B839-7EF5EA5CA157}">
      <dgm:prSet custT="1"/>
      <dgm:spPr/>
      <dgm:t>
        <a:bodyPr/>
        <a:lstStyle/>
        <a:p>
          <a:r>
            <a:rPr lang="en-US" sz="1200" dirty="0"/>
            <a:t>Materials should NOT be present during the time the adult will be working in a program or otherwise in the presence of Minors.</a:t>
          </a:r>
        </a:p>
      </dgm:t>
    </dgm:pt>
    <dgm:pt modelId="{AF3601EE-8248-416B-BF62-E0B2087E6D98}" type="parTrans" cxnId="{2B6E6580-3B84-4E07-8393-372F589BA54B}">
      <dgm:prSet/>
      <dgm:spPr/>
      <dgm:t>
        <a:bodyPr/>
        <a:lstStyle/>
        <a:p>
          <a:endParaRPr lang="en-US" sz="1200"/>
        </a:p>
      </dgm:t>
    </dgm:pt>
    <dgm:pt modelId="{36FEEC07-20FE-4EB3-AF56-23C14DC77C74}" type="sibTrans" cxnId="{2B6E6580-3B84-4E07-8393-372F589BA54B}">
      <dgm:prSet/>
      <dgm:spPr/>
      <dgm:t>
        <a:bodyPr/>
        <a:lstStyle/>
        <a:p>
          <a:endParaRPr lang="en-US" sz="1200"/>
        </a:p>
      </dgm:t>
    </dgm:pt>
    <dgm:pt modelId="{9B796AA6-6590-45EC-B4F2-03A5E0F30590}">
      <dgm:prSet custT="1"/>
      <dgm:spPr/>
      <dgm:t>
        <a:bodyPr/>
        <a:lstStyle/>
        <a:p>
          <a:r>
            <a:rPr lang="en-US" sz="1200" dirty="0"/>
            <a:t>Communication </a:t>
          </a:r>
          <a:r>
            <a:rPr lang="en-US" sz="1200" u="sng" dirty="0"/>
            <a:t>must</a:t>
          </a:r>
          <a:r>
            <a:rPr lang="en-US" sz="1200" dirty="0"/>
            <a:t> be consistent with program’s mission  and included in a  group message with the Program Administrator or another Authorized Adult  copied.</a:t>
          </a:r>
        </a:p>
      </dgm:t>
    </dgm:pt>
    <dgm:pt modelId="{A31FF8C3-13BD-4E61-806B-B4D69687D43F}" type="parTrans" cxnId="{8D91B70C-04CA-4AE7-9CC6-6C090563B69B}">
      <dgm:prSet/>
      <dgm:spPr/>
      <dgm:t>
        <a:bodyPr/>
        <a:lstStyle/>
        <a:p>
          <a:endParaRPr lang="en-US" sz="1200"/>
        </a:p>
      </dgm:t>
    </dgm:pt>
    <dgm:pt modelId="{6888C9F3-1B51-44C8-B77A-B0D2E27E669A}" type="sibTrans" cxnId="{8D91B70C-04CA-4AE7-9CC6-6C090563B69B}">
      <dgm:prSet/>
      <dgm:spPr/>
      <dgm:t>
        <a:bodyPr/>
        <a:lstStyle/>
        <a:p>
          <a:endParaRPr lang="en-US" sz="1200"/>
        </a:p>
      </dgm:t>
    </dgm:pt>
    <dgm:pt modelId="{4DA6B8DA-17D0-468B-A0E0-BEBCA0F0674E}" type="pres">
      <dgm:prSet presAssocID="{BC834AAD-6F40-4D4E-8BDE-C85E3D05BFF8}" presName="diagram" presStyleCnt="0">
        <dgm:presLayoutVars>
          <dgm:chPref val="1"/>
          <dgm:dir/>
          <dgm:animOne val="branch"/>
          <dgm:animLvl val="lvl"/>
          <dgm:resizeHandles/>
        </dgm:presLayoutVars>
      </dgm:prSet>
      <dgm:spPr/>
    </dgm:pt>
    <dgm:pt modelId="{27BE68F8-3AB7-4959-A600-33DCAC98CAE7}" type="pres">
      <dgm:prSet presAssocID="{341C802F-CD38-4375-9535-E8AE33C2199C}" presName="root" presStyleCnt="0"/>
      <dgm:spPr/>
    </dgm:pt>
    <dgm:pt modelId="{34E52EAF-89C5-4C2E-BD3B-7DED445912AF}" type="pres">
      <dgm:prSet presAssocID="{341C802F-CD38-4375-9535-E8AE33C2199C}" presName="rootComposite" presStyleCnt="0"/>
      <dgm:spPr/>
    </dgm:pt>
    <dgm:pt modelId="{F97A5260-EBA5-4862-986F-F987FA94D52A}" type="pres">
      <dgm:prSet presAssocID="{341C802F-CD38-4375-9535-E8AE33C2199C}" presName="rootText" presStyleLbl="node1" presStyleIdx="0" presStyleCnt="4" custScaleY="147411" custLinFactY="14777" custLinFactNeighborX="234" custLinFactNeighborY="100000"/>
      <dgm:spPr/>
    </dgm:pt>
    <dgm:pt modelId="{3F8AF356-D004-41FA-91F9-5E338DB81AD4}" type="pres">
      <dgm:prSet presAssocID="{341C802F-CD38-4375-9535-E8AE33C2199C}" presName="rootConnector" presStyleLbl="node1" presStyleIdx="0" presStyleCnt="4"/>
      <dgm:spPr/>
    </dgm:pt>
    <dgm:pt modelId="{809EFDDC-7D19-426D-964E-73537BCB408D}" type="pres">
      <dgm:prSet presAssocID="{341C802F-CD38-4375-9535-E8AE33C2199C}" presName="childShape" presStyleCnt="0"/>
      <dgm:spPr/>
    </dgm:pt>
    <dgm:pt modelId="{2E4F6DEE-6867-4F1A-93F1-E34DE306D020}" type="pres">
      <dgm:prSet presAssocID="{5ADBFB83-EE5C-4B69-991E-449194E9B737}" presName="root" presStyleCnt="0"/>
      <dgm:spPr/>
    </dgm:pt>
    <dgm:pt modelId="{6309E028-F6DE-4013-B3FE-990B83628B47}" type="pres">
      <dgm:prSet presAssocID="{5ADBFB83-EE5C-4B69-991E-449194E9B737}" presName="rootComposite" presStyleCnt="0"/>
      <dgm:spPr/>
    </dgm:pt>
    <dgm:pt modelId="{E56D8674-BB7F-4AF1-804D-3B3AE71BC088}" type="pres">
      <dgm:prSet presAssocID="{5ADBFB83-EE5C-4B69-991E-449194E9B737}" presName="rootText" presStyleLbl="node1" presStyleIdx="1" presStyleCnt="4" custScaleY="153569" custLinFactX="27221" custLinFactNeighborX="100000" custLinFactNeighborY="98314"/>
      <dgm:spPr/>
    </dgm:pt>
    <dgm:pt modelId="{5E2D52A1-1EA4-4394-862D-C1C923F2345F}" type="pres">
      <dgm:prSet presAssocID="{5ADBFB83-EE5C-4B69-991E-449194E9B737}" presName="rootConnector" presStyleLbl="node1" presStyleIdx="1" presStyleCnt="4"/>
      <dgm:spPr/>
    </dgm:pt>
    <dgm:pt modelId="{1685E5FD-A5A9-4628-8672-DD5CD711C6D6}" type="pres">
      <dgm:prSet presAssocID="{5ADBFB83-EE5C-4B69-991E-449194E9B737}" presName="childShape" presStyleCnt="0"/>
      <dgm:spPr/>
    </dgm:pt>
    <dgm:pt modelId="{BFE1B159-E333-4AEA-ADEC-70AA9BBA50CE}" type="pres">
      <dgm:prSet presAssocID="{2E654F24-BDE3-44DB-9C0D-F84ED32360CB}" presName="root" presStyleCnt="0"/>
      <dgm:spPr/>
    </dgm:pt>
    <dgm:pt modelId="{E2C483DB-913D-4C96-916B-D74DDDC29BAB}" type="pres">
      <dgm:prSet presAssocID="{2E654F24-BDE3-44DB-9C0D-F84ED32360CB}" presName="rootComposite" presStyleCnt="0"/>
      <dgm:spPr/>
    </dgm:pt>
    <dgm:pt modelId="{4CADCD09-045A-4443-9D9C-9D8AFD320D0D}" type="pres">
      <dgm:prSet presAssocID="{2E654F24-BDE3-44DB-9C0D-F84ED32360CB}" presName="rootText" presStyleLbl="node1" presStyleIdx="2" presStyleCnt="4" custScaleY="147141" custLinFactX="-30914" custLinFactNeighborX="-100000" custLinFactNeighborY="20685"/>
      <dgm:spPr/>
    </dgm:pt>
    <dgm:pt modelId="{0F3E6101-3188-4B3F-BE96-77671F7C4252}" type="pres">
      <dgm:prSet presAssocID="{2E654F24-BDE3-44DB-9C0D-F84ED32360CB}" presName="rootConnector" presStyleLbl="node1" presStyleIdx="2" presStyleCnt="4"/>
      <dgm:spPr/>
    </dgm:pt>
    <dgm:pt modelId="{94E0828B-9D5F-4DE5-8D8F-A28DD8782383}" type="pres">
      <dgm:prSet presAssocID="{2E654F24-BDE3-44DB-9C0D-F84ED32360CB}" presName="childShape" presStyleCnt="0"/>
      <dgm:spPr/>
    </dgm:pt>
    <dgm:pt modelId="{A82EB993-77F5-41BE-81A8-2B53A397D20F}" type="pres">
      <dgm:prSet presAssocID="{AF3601EE-8248-416B-BF62-E0B2087E6D98}" presName="Name13" presStyleLbl="parChTrans1D2" presStyleIdx="0" presStyleCnt="3"/>
      <dgm:spPr/>
    </dgm:pt>
    <dgm:pt modelId="{A9A4CBD1-E9C1-4B11-8957-44B90CA7E77D}" type="pres">
      <dgm:prSet presAssocID="{49445068-D9E3-4A9B-B839-7EF5EA5CA157}" presName="childText" presStyleLbl="bgAcc1" presStyleIdx="0" presStyleCnt="3" custLinFactX="-35070" custLinFactNeighborX="-100000" custLinFactNeighborY="49544">
        <dgm:presLayoutVars>
          <dgm:bulletEnabled val="1"/>
        </dgm:presLayoutVars>
      </dgm:prSet>
      <dgm:spPr/>
    </dgm:pt>
    <dgm:pt modelId="{083E7C2D-0228-4312-BFB2-1B2E070D464E}" type="pres">
      <dgm:prSet presAssocID="{93378FED-1FCA-4A8C-98F9-3884FEB33043}" presName="root" presStyleCnt="0"/>
      <dgm:spPr/>
    </dgm:pt>
    <dgm:pt modelId="{581FBD68-932F-4A48-A156-05437CF08953}" type="pres">
      <dgm:prSet presAssocID="{93378FED-1FCA-4A8C-98F9-3884FEB33043}" presName="rootComposite" presStyleCnt="0"/>
      <dgm:spPr/>
    </dgm:pt>
    <dgm:pt modelId="{D1B1641E-2C62-4B90-84A0-1099795FB742}" type="pres">
      <dgm:prSet presAssocID="{93378FED-1FCA-4A8C-98F9-3884FEB33043}" presName="rootText" presStyleLbl="node1" presStyleIdx="3" presStyleCnt="4" custScaleY="139277" custLinFactNeighborX="-5992" custLinFactNeighborY="17995"/>
      <dgm:spPr/>
    </dgm:pt>
    <dgm:pt modelId="{B76D9150-2E38-456A-805E-08847B62EAE4}" type="pres">
      <dgm:prSet presAssocID="{93378FED-1FCA-4A8C-98F9-3884FEB33043}" presName="rootConnector" presStyleLbl="node1" presStyleIdx="3" presStyleCnt="4"/>
      <dgm:spPr/>
    </dgm:pt>
    <dgm:pt modelId="{A5ECF8CB-7045-4A30-9C3A-B37CF19100FA}" type="pres">
      <dgm:prSet presAssocID="{93378FED-1FCA-4A8C-98F9-3884FEB33043}" presName="childShape" presStyleCnt="0"/>
      <dgm:spPr/>
    </dgm:pt>
    <dgm:pt modelId="{E0350BBD-DE55-4233-98CB-6E970FBB2B0F}" type="pres">
      <dgm:prSet presAssocID="{A31FF8C3-13BD-4E61-806B-B4D69687D43F}" presName="Name13" presStyleLbl="parChTrans1D2" presStyleIdx="1" presStyleCnt="3"/>
      <dgm:spPr/>
    </dgm:pt>
    <dgm:pt modelId="{88674E2B-E88E-478A-AF84-B3F2E7D3A635}" type="pres">
      <dgm:prSet presAssocID="{9B796AA6-6590-45EC-B4F2-03A5E0F30590}" presName="childText" presStyleLbl="bgAcc1" presStyleIdx="1" presStyleCnt="3">
        <dgm:presLayoutVars>
          <dgm:bulletEnabled val="1"/>
        </dgm:presLayoutVars>
      </dgm:prSet>
      <dgm:spPr/>
    </dgm:pt>
    <dgm:pt modelId="{E401F1F0-53ED-444A-A352-BFA61D3EB1A9}" type="pres">
      <dgm:prSet presAssocID="{25FB328D-C529-4DED-AD6B-F92D5CA17E27}" presName="Name13" presStyleLbl="parChTrans1D2" presStyleIdx="2" presStyleCnt="3"/>
      <dgm:spPr/>
    </dgm:pt>
    <dgm:pt modelId="{13AE47B6-328C-4FC0-8B88-7E9F3FF6A036}" type="pres">
      <dgm:prSet presAssocID="{24392A7B-C8F1-4987-AB3A-98834F276678}" presName="childText" presStyleLbl="bgAcc1" presStyleIdx="2" presStyleCnt="3">
        <dgm:presLayoutVars>
          <dgm:bulletEnabled val="1"/>
        </dgm:presLayoutVars>
      </dgm:prSet>
      <dgm:spPr/>
    </dgm:pt>
  </dgm:ptLst>
  <dgm:cxnLst>
    <dgm:cxn modelId="{8D91B70C-04CA-4AE7-9CC6-6C090563B69B}" srcId="{93378FED-1FCA-4A8C-98F9-3884FEB33043}" destId="{9B796AA6-6590-45EC-B4F2-03A5E0F30590}" srcOrd="0" destOrd="0" parTransId="{A31FF8C3-13BD-4E61-806B-B4D69687D43F}" sibTransId="{6888C9F3-1B51-44C8-B77A-B0D2E27E669A}"/>
    <dgm:cxn modelId="{00FA901D-EAC7-49AB-8DFD-163C262DD5CC}" type="presOf" srcId="{5ADBFB83-EE5C-4B69-991E-449194E9B737}" destId="{5E2D52A1-1EA4-4394-862D-C1C923F2345F}" srcOrd="1" destOrd="0" presId="urn:microsoft.com/office/officeart/2005/8/layout/hierarchy3"/>
    <dgm:cxn modelId="{9AA12B26-519F-48EF-A8BA-9E1806332730}" type="presOf" srcId="{A31FF8C3-13BD-4E61-806B-B4D69687D43F}" destId="{E0350BBD-DE55-4233-98CB-6E970FBB2B0F}" srcOrd="0" destOrd="0" presId="urn:microsoft.com/office/officeart/2005/8/layout/hierarchy3"/>
    <dgm:cxn modelId="{BB4FD528-BDE6-4403-92D4-E782BB68B56A}" type="presOf" srcId="{BC834AAD-6F40-4D4E-8BDE-C85E3D05BFF8}" destId="{4DA6B8DA-17D0-468B-A0E0-BEBCA0F0674E}" srcOrd="0" destOrd="0" presId="urn:microsoft.com/office/officeart/2005/8/layout/hierarchy3"/>
    <dgm:cxn modelId="{74A99D42-3906-4D3A-A6B9-CA89469979CB}" type="presOf" srcId="{AF3601EE-8248-416B-BF62-E0B2087E6D98}" destId="{A82EB993-77F5-41BE-81A8-2B53A397D20F}" srcOrd="0" destOrd="0" presId="urn:microsoft.com/office/officeart/2005/8/layout/hierarchy3"/>
    <dgm:cxn modelId="{24602F48-6C09-48FB-9BF0-9AB6C3934984}" type="presOf" srcId="{25FB328D-C529-4DED-AD6B-F92D5CA17E27}" destId="{E401F1F0-53ED-444A-A352-BFA61D3EB1A9}" srcOrd="0" destOrd="0" presId="urn:microsoft.com/office/officeart/2005/8/layout/hierarchy3"/>
    <dgm:cxn modelId="{9C305B53-A056-4DCB-B652-D34ADD1CD6F5}" type="presOf" srcId="{9B796AA6-6590-45EC-B4F2-03A5E0F30590}" destId="{88674E2B-E88E-478A-AF84-B3F2E7D3A635}" srcOrd="0" destOrd="0" presId="urn:microsoft.com/office/officeart/2005/8/layout/hierarchy3"/>
    <dgm:cxn modelId="{4B4AD973-BFDA-4EB1-9787-C8A0172B433B}" type="presOf" srcId="{5ADBFB83-EE5C-4B69-991E-449194E9B737}" destId="{E56D8674-BB7F-4AF1-804D-3B3AE71BC088}" srcOrd="0" destOrd="0" presId="urn:microsoft.com/office/officeart/2005/8/layout/hierarchy3"/>
    <dgm:cxn modelId="{2B6E6580-3B84-4E07-8393-372F589BA54B}" srcId="{2E654F24-BDE3-44DB-9C0D-F84ED32360CB}" destId="{49445068-D9E3-4A9B-B839-7EF5EA5CA157}" srcOrd="0" destOrd="0" parTransId="{AF3601EE-8248-416B-BF62-E0B2087E6D98}" sibTransId="{36FEEC07-20FE-4EB3-AF56-23C14DC77C74}"/>
    <dgm:cxn modelId="{A246A98D-6CB0-477C-836E-4A3DED9C2BAB}" type="presOf" srcId="{93378FED-1FCA-4A8C-98F9-3884FEB33043}" destId="{D1B1641E-2C62-4B90-84A0-1099795FB742}" srcOrd="0" destOrd="0" presId="urn:microsoft.com/office/officeart/2005/8/layout/hierarchy3"/>
    <dgm:cxn modelId="{BBB90C8E-3CAB-4B81-8208-9356F34A5649}" srcId="{BC834AAD-6F40-4D4E-8BDE-C85E3D05BFF8}" destId="{5ADBFB83-EE5C-4B69-991E-449194E9B737}" srcOrd="1" destOrd="0" parTransId="{3018A083-E5CB-48BB-BB3E-80155B888BB4}" sibTransId="{85E32063-6D60-41D3-BBE3-A141D2DD2AAB}"/>
    <dgm:cxn modelId="{E236E291-DE81-4145-B850-E0509BD11E69}" type="presOf" srcId="{2E654F24-BDE3-44DB-9C0D-F84ED32360CB}" destId="{0F3E6101-3188-4B3F-BE96-77671F7C4252}" srcOrd="1" destOrd="0" presId="urn:microsoft.com/office/officeart/2005/8/layout/hierarchy3"/>
    <dgm:cxn modelId="{87F104A2-E72F-4678-AEB9-169C635849D3}" type="presOf" srcId="{341C802F-CD38-4375-9535-E8AE33C2199C}" destId="{3F8AF356-D004-41FA-91F9-5E338DB81AD4}" srcOrd="1" destOrd="0" presId="urn:microsoft.com/office/officeart/2005/8/layout/hierarchy3"/>
    <dgm:cxn modelId="{464AACB1-00AD-4A42-8947-FB7A2AB0575D}" type="presOf" srcId="{93378FED-1FCA-4A8C-98F9-3884FEB33043}" destId="{B76D9150-2E38-456A-805E-08847B62EAE4}" srcOrd="1" destOrd="0" presId="urn:microsoft.com/office/officeart/2005/8/layout/hierarchy3"/>
    <dgm:cxn modelId="{64D992BC-7A42-4E47-B459-BFF4819A711A}" type="presOf" srcId="{341C802F-CD38-4375-9535-E8AE33C2199C}" destId="{F97A5260-EBA5-4862-986F-F987FA94D52A}" srcOrd="0" destOrd="0" presId="urn:microsoft.com/office/officeart/2005/8/layout/hierarchy3"/>
    <dgm:cxn modelId="{9B1C24BD-2D95-4809-ABDB-BFCA0A445384}" srcId="{BC834AAD-6F40-4D4E-8BDE-C85E3D05BFF8}" destId="{341C802F-CD38-4375-9535-E8AE33C2199C}" srcOrd="0" destOrd="0" parTransId="{22BE94F5-8453-4D5A-9465-DAAB1A9596A2}" sibTransId="{C5694544-B1CE-4B04-9296-02E03A23CD2D}"/>
    <dgm:cxn modelId="{E05DD1BE-FC9A-4BFA-A507-676CAB3E9D56}" srcId="{BC834AAD-6F40-4D4E-8BDE-C85E3D05BFF8}" destId="{2E654F24-BDE3-44DB-9C0D-F84ED32360CB}" srcOrd="2" destOrd="0" parTransId="{D508A1A9-CD43-4E7A-BE96-A0DF3D33EAB1}" sibTransId="{6FDD2D75-A0C0-4C92-97A3-DC99727E78FE}"/>
    <dgm:cxn modelId="{D5B505CF-8FC8-443F-A6E3-297D73B8A7E6}" srcId="{BC834AAD-6F40-4D4E-8BDE-C85E3D05BFF8}" destId="{93378FED-1FCA-4A8C-98F9-3884FEB33043}" srcOrd="3" destOrd="0" parTransId="{F7FA1FB7-7C35-45EC-ADA7-6712B29C13CF}" sibTransId="{CCD84571-7170-49CE-8EDD-2F74F1700ABB}"/>
    <dgm:cxn modelId="{B5E440D3-AE26-4B18-9309-BD35BE9FFC24}" srcId="{93378FED-1FCA-4A8C-98F9-3884FEB33043}" destId="{24392A7B-C8F1-4987-AB3A-98834F276678}" srcOrd="1" destOrd="0" parTransId="{25FB328D-C529-4DED-AD6B-F92D5CA17E27}" sibTransId="{9579D081-9308-4F9E-B916-F613CFAC3FD6}"/>
    <dgm:cxn modelId="{BD5667F3-EEBE-4995-894D-09FFA075F633}" type="presOf" srcId="{2E654F24-BDE3-44DB-9C0D-F84ED32360CB}" destId="{4CADCD09-045A-4443-9D9C-9D8AFD320D0D}" srcOrd="0" destOrd="0" presId="urn:microsoft.com/office/officeart/2005/8/layout/hierarchy3"/>
    <dgm:cxn modelId="{1D7320FA-055E-4FBE-8634-FBF61E55616D}" type="presOf" srcId="{24392A7B-C8F1-4987-AB3A-98834F276678}" destId="{13AE47B6-328C-4FC0-8B88-7E9F3FF6A036}" srcOrd="0" destOrd="0" presId="urn:microsoft.com/office/officeart/2005/8/layout/hierarchy3"/>
    <dgm:cxn modelId="{2F9DCEFD-7AD8-41F4-8321-0CC6A4A9494C}" type="presOf" srcId="{49445068-D9E3-4A9B-B839-7EF5EA5CA157}" destId="{A9A4CBD1-E9C1-4B11-8957-44B90CA7E77D}" srcOrd="0" destOrd="0" presId="urn:microsoft.com/office/officeart/2005/8/layout/hierarchy3"/>
    <dgm:cxn modelId="{F16ABA11-0A61-4666-B156-71D670BE21D5}" type="presParOf" srcId="{4DA6B8DA-17D0-468B-A0E0-BEBCA0F0674E}" destId="{27BE68F8-3AB7-4959-A600-33DCAC98CAE7}" srcOrd="0" destOrd="0" presId="urn:microsoft.com/office/officeart/2005/8/layout/hierarchy3"/>
    <dgm:cxn modelId="{2EDAE773-8419-47B1-8DE5-8FC50C6F5A73}" type="presParOf" srcId="{27BE68F8-3AB7-4959-A600-33DCAC98CAE7}" destId="{34E52EAF-89C5-4C2E-BD3B-7DED445912AF}" srcOrd="0" destOrd="0" presId="urn:microsoft.com/office/officeart/2005/8/layout/hierarchy3"/>
    <dgm:cxn modelId="{04264A15-EBB6-4A1A-BD79-C4BD2AF82C4F}" type="presParOf" srcId="{34E52EAF-89C5-4C2E-BD3B-7DED445912AF}" destId="{F97A5260-EBA5-4862-986F-F987FA94D52A}" srcOrd="0" destOrd="0" presId="urn:microsoft.com/office/officeart/2005/8/layout/hierarchy3"/>
    <dgm:cxn modelId="{B8926B5D-9D11-49F0-AC53-A1192E1A9A06}" type="presParOf" srcId="{34E52EAF-89C5-4C2E-BD3B-7DED445912AF}" destId="{3F8AF356-D004-41FA-91F9-5E338DB81AD4}" srcOrd="1" destOrd="0" presId="urn:microsoft.com/office/officeart/2005/8/layout/hierarchy3"/>
    <dgm:cxn modelId="{C87BF583-8EB2-4744-BD61-EB67E9BE4207}" type="presParOf" srcId="{27BE68F8-3AB7-4959-A600-33DCAC98CAE7}" destId="{809EFDDC-7D19-426D-964E-73537BCB408D}" srcOrd="1" destOrd="0" presId="urn:microsoft.com/office/officeart/2005/8/layout/hierarchy3"/>
    <dgm:cxn modelId="{2EF1B322-9D9E-4E3F-84FC-441E287069F5}" type="presParOf" srcId="{4DA6B8DA-17D0-468B-A0E0-BEBCA0F0674E}" destId="{2E4F6DEE-6867-4F1A-93F1-E34DE306D020}" srcOrd="1" destOrd="0" presId="urn:microsoft.com/office/officeart/2005/8/layout/hierarchy3"/>
    <dgm:cxn modelId="{9880290B-7993-4479-B6BD-3502FE89A806}" type="presParOf" srcId="{2E4F6DEE-6867-4F1A-93F1-E34DE306D020}" destId="{6309E028-F6DE-4013-B3FE-990B83628B47}" srcOrd="0" destOrd="0" presId="urn:microsoft.com/office/officeart/2005/8/layout/hierarchy3"/>
    <dgm:cxn modelId="{1BC36139-1D5C-41F6-A6BE-F5DF7A983ED0}" type="presParOf" srcId="{6309E028-F6DE-4013-B3FE-990B83628B47}" destId="{E56D8674-BB7F-4AF1-804D-3B3AE71BC088}" srcOrd="0" destOrd="0" presId="urn:microsoft.com/office/officeart/2005/8/layout/hierarchy3"/>
    <dgm:cxn modelId="{73490E1A-31C7-4297-95A4-BE7E23A1AA1C}" type="presParOf" srcId="{6309E028-F6DE-4013-B3FE-990B83628B47}" destId="{5E2D52A1-1EA4-4394-862D-C1C923F2345F}" srcOrd="1" destOrd="0" presId="urn:microsoft.com/office/officeart/2005/8/layout/hierarchy3"/>
    <dgm:cxn modelId="{B4C61A0D-6DAD-4BF1-AF93-876123148D58}" type="presParOf" srcId="{2E4F6DEE-6867-4F1A-93F1-E34DE306D020}" destId="{1685E5FD-A5A9-4628-8672-DD5CD711C6D6}" srcOrd="1" destOrd="0" presId="urn:microsoft.com/office/officeart/2005/8/layout/hierarchy3"/>
    <dgm:cxn modelId="{5018A190-94EF-4AB2-90F7-A11B17F00818}" type="presParOf" srcId="{4DA6B8DA-17D0-468B-A0E0-BEBCA0F0674E}" destId="{BFE1B159-E333-4AEA-ADEC-70AA9BBA50CE}" srcOrd="2" destOrd="0" presId="urn:microsoft.com/office/officeart/2005/8/layout/hierarchy3"/>
    <dgm:cxn modelId="{5E18651C-798C-4300-A926-5EEE68B49549}" type="presParOf" srcId="{BFE1B159-E333-4AEA-ADEC-70AA9BBA50CE}" destId="{E2C483DB-913D-4C96-916B-D74DDDC29BAB}" srcOrd="0" destOrd="0" presId="urn:microsoft.com/office/officeart/2005/8/layout/hierarchy3"/>
    <dgm:cxn modelId="{0BCBE8D2-7C32-476B-BD79-E0B9B123649A}" type="presParOf" srcId="{E2C483DB-913D-4C96-916B-D74DDDC29BAB}" destId="{4CADCD09-045A-4443-9D9C-9D8AFD320D0D}" srcOrd="0" destOrd="0" presId="urn:microsoft.com/office/officeart/2005/8/layout/hierarchy3"/>
    <dgm:cxn modelId="{85D5A32F-7EDB-4D5C-A4AD-C51F45C330C2}" type="presParOf" srcId="{E2C483DB-913D-4C96-916B-D74DDDC29BAB}" destId="{0F3E6101-3188-4B3F-BE96-77671F7C4252}" srcOrd="1" destOrd="0" presId="urn:microsoft.com/office/officeart/2005/8/layout/hierarchy3"/>
    <dgm:cxn modelId="{47B4D57A-2D2E-4666-B69A-86325C1FC1F3}" type="presParOf" srcId="{BFE1B159-E333-4AEA-ADEC-70AA9BBA50CE}" destId="{94E0828B-9D5F-4DE5-8D8F-A28DD8782383}" srcOrd="1" destOrd="0" presId="urn:microsoft.com/office/officeart/2005/8/layout/hierarchy3"/>
    <dgm:cxn modelId="{DC703225-BB56-47FE-81E4-088AEC30ED51}" type="presParOf" srcId="{94E0828B-9D5F-4DE5-8D8F-A28DD8782383}" destId="{A82EB993-77F5-41BE-81A8-2B53A397D20F}" srcOrd="0" destOrd="0" presId="urn:microsoft.com/office/officeart/2005/8/layout/hierarchy3"/>
    <dgm:cxn modelId="{2A221534-5D46-40B2-AF97-F07B4766C9E5}" type="presParOf" srcId="{94E0828B-9D5F-4DE5-8D8F-A28DD8782383}" destId="{A9A4CBD1-E9C1-4B11-8957-44B90CA7E77D}" srcOrd="1" destOrd="0" presId="urn:microsoft.com/office/officeart/2005/8/layout/hierarchy3"/>
    <dgm:cxn modelId="{5B114A7C-0CB6-4CFA-B09A-CE8DD5A4F501}" type="presParOf" srcId="{4DA6B8DA-17D0-468B-A0E0-BEBCA0F0674E}" destId="{083E7C2D-0228-4312-BFB2-1B2E070D464E}" srcOrd="3" destOrd="0" presId="urn:microsoft.com/office/officeart/2005/8/layout/hierarchy3"/>
    <dgm:cxn modelId="{D1BF198C-FC8A-41BF-A0B7-C23DDE7F7099}" type="presParOf" srcId="{083E7C2D-0228-4312-BFB2-1B2E070D464E}" destId="{581FBD68-932F-4A48-A156-05437CF08953}" srcOrd="0" destOrd="0" presId="urn:microsoft.com/office/officeart/2005/8/layout/hierarchy3"/>
    <dgm:cxn modelId="{E003BFFF-BB9A-47B7-9564-AA5B4CC2476C}" type="presParOf" srcId="{581FBD68-932F-4A48-A156-05437CF08953}" destId="{D1B1641E-2C62-4B90-84A0-1099795FB742}" srcOrd="0" destOrd="0" presId="urn:microsoft.com/office/officeart/2005/8/layout/hierarchy3"/>
    <dgm:cxn modelId="{C9CE7BC5-3D01-4629-BC86-B6F9EEA3461C}" type="presParOf" srcId="{581FBD68-932F-4A48-A156-05437CF08953}" destId="{B76D9150-2E38-456A-805E-08847B62EAE4}" srcOrd="1" destOrd="0" presId="urn:microsoft.com/office/officeart/2005/8/layout/hierarchy3"/>
    <dgm:cxn modelId="{0059E14D-2696-4B2E-B7C3-16CA02CDD116}" type="presParOf" srcId="{083E7C2D-0228-4312-BFB2-1B2E070D464E}" destId="{A5ECF8CB-7045-4A30-9C3A-B37CF19100FA}" srcOrd="1" destOrd="0" presId="urn:microsoft.com/office/officeart/2005/8/layout/hierarchy3"/>
    <dgm:cxn modelId="{11F5BA3F-008A-44DE-82BD-B956BDAEB830}" type="presParOf" srcId="{A5ECF8CB-7045-4A30-9C3A-B37CF19100FA}" destId="{E0350BBD-DE55-4233-98CB-6E970FBB2B0F}" srcOrd="0" destOrd="0" presId="urn:microsoft.com/office/officeart/2005/8/layout/hierarchy3"/>
    <dgm:cxn modelId="{C8E5D294-A9EA-48E5-825B-E6664D0AF72B}" type="presParOf" srcId="{A5ECF8CB-7045-4A30-9C3A-B37CF19100FA}" destId="{88674E2B-E88E-478A-AF84-B3F2E7D3A635}" srcOrd="1" destOrd="0" presId="urn:microsoft.com/office/officeart/2005/8/layout/hierarchy3"/>
    <dgm:cxn modelId="{27F63B06-6C91-4E88-99EA-44445A95FE0E}" type="presParOf" srcId="{A5ECF8CB-7045-4A30-9C3A-B37CF19100FA}" destId="{E401F1F0-53ED-444A-A352-BFA61D3EB1A9}" srcOrd="2" destOrd="0" presId="urn:microsoft.com/office/officeart/2005/8/layout/hierarchy3"/>
    <dgm:cxn modelId="{172D2DEA-52A1-4987-B70B-B9F3F61BE0BC}" type="presParOf" srcId="{A5ECF8CB-7045-4A30-9C3A-B37CF19100FA}" destId="{13AE47B6-328C-4FC0-8B88-7E9F3FF6A036}"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F7955-949D-4434-B1BB-0BFEBB0AF8ED}">
      <dsp:nvSpPr>
        <dsp:cNvPr id="0" name=""/>
        <dsp:cNvSpPr/>
      </dsp:nvSpPr>
      <dsp:spPr>
        <a:xfrm>
          <a:off x="0" y="74458"/>
          <a:ext cx="12081955" cy="875160"/>
        </a:xfrm>
        <a:prstGeom prst="roundRect">
          <a:avLst/>
        </a:prstGeom>
        <a:solidFill>
          <a:srgbClr val="442A6A"/>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effectLst/>
              <a:latin typeface="Calibri" panose="020F0502020204030204" pitchFamily="34" charset="0"/>
              <a:ea typeface="Times New Roman" panose="02020603050405020304" pitchFamily="18" charset="0"/>
              <a:cs typeface="Calibri" panose="020F0502020204030204" pitchFamily="34" charset="0"/>
            </a:rPr>
            <a:t>Any program, activity, or event where one or more Minors are present and supervised by an adult who is not their parent or guardian. Such programs include but are not limited to the following:</a:t>
          </a:r>
          <a:endParaRPr lang="en-US" sz="2200" i="0" kern="1200" dirty="0">
            <a:solidFill>
              <a:sysClr val="window" lastClr="FFFFFF"/>
            </a:solidFill>
            <a:latin typeface="Calibri"/>
            <a:ea typeface="+mn-ea"/>
            <a:cs typeface="+mn-cs"/>
          </a:endParaRPr>
        </a:p>
      </dsp:txBody>
      <dsp:txXfrm>
        <a:off x="42722" y="117180"/>
        <a:ext cx="11996511" cy="789716"/>
      </dsp:txXfrm>
    </dsp:sp>
    <dsp:sp modelId="{B329D81C-77AE-4766-BB64-123198E2D578}">
      <dsp:nvSpPr>
        <dsp:cNvPr id="0" name=""/>
        <dsp:cNvSpPr/>
      </dsp:nvSpPr>
      <dsp:spPr>
        <a:xfrm>
          <a:off x="0" y="949618"/>
          <a:ext cx="12081955" cy="2322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360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b="1" i="0" kern="1200" dirty="0">
              <a:solidFill>
                <a:sysClr val="windowText" lastClr="000000">
                  <a:hueOff val="0"/>
                  <a:satOff val="0"/>
                  <a:lumOff val="0"/>
                  <a:alphaOff val="0"/>
                </a:sysClr>
              </a:solidFill>
              <a:latin typeface="Calibri"/>
              <a:ea typeface="+mn-ea"/>
              <a:cs typeface="+mn-cs"/>
            </a:rPr>
            <a:t>sport camps</a:t>
          </a:r>
          <a:endParaRPr lang="en-US" sz="1700" i="0" kern="1200" dirty="0">
            <a:solidFill>
              <a:sysClr val="window" lastClr="FFFFFF"/>
            </a:solidFill>
            <a:latin typeface="Calibri"/>
            <a:ea typeface="+mn-ea"/>
            <a:cs typeface="+mn-cs"/>
          </a:endParaRPr>
        </a:p>
        <a:p>
          <a:pPr marL="171450" lvl="1" indent="-171450" algn="l" defTabSz="755650">
            <a:lnSpc>
              <a:spcPct val="90000"/>
            </a:lnSpc>
            <a:spcBef>
              <a:spcPct val="0"/>
            </a:spcBef>
            <a:spcAft>
              <a:spcPct val="20000"/>
            </a:spcAft>
            <a:buChar char="•"/>
          </a:pPr>
          <a:r>
            <a:rPr lang="en-US" sz="1700" b="1" i="0" kern="1200" dirty="0">
              <a:solidFill>
                <a:sysClr val="windowText" lastClr="000000">
                  <a:hueOff val="0"/>
                  <a:satOff val="0"/>
                  <a:lumOff val="0"/>
                  <a:alphaOff val="0"/>
                </a:sysClr>
              </a:solidFill>
              <a:latin typeface="Calibri"/>
              <a:ea typeface="+mn-ea"/>
              <a:cs typeface="+mn-cs"/>
            </a:rPr>
            <a:t>day camps</a:t>
          </a:r>
          <a:endParaRPr lang="en-US" sz="1700" i="0" kern="1200" dirty="0">
            <a:solidFill>
              <a:sysClr val="windowText" lastClr="000000">
                <a:hueOff val="0"/>
                <a:satOff val="0"/>
                <a:lumOff val="0"/>
                <a:alphaOff val="0"/>
              </a:sysClr>
            </a:solidFill>
            <a:latin typeface="Calibri"/>
            <a:ea typeface="+mn-ea"/>
            <a:cs typeface="+mn-cs"/>
          </a:endParaRPr>
        </a:p>
        <a:p>
          <a:pPr marL="171450" lvl="1" indent="-171450" algn="l" defTabSz="755650">
            <a:lnSpc>
              <a:spcPct val="90000"/>
            </a:lnSpc>
            <a:spcBef>
              <a:spcPct val="0"/>
            </a:spcBef>
            <a:spcAft>
              <a:spcPct val="20000"/>
            </a:spcAft>
            <a:buChar char="•"/>
          </a:pPr>
          <a:r>
            <a:rPr lang="en-US" sz="1700" b="1" i="0" kern="1200" dirty="0">
              <a:solidFill>
                <a:sysClr val="windowText" lastClr="000000">
                  <a:hueOff val="0"/>
                  <a:satOff val="0"/>
                  <a:lumOff val="0"/>
                  <a:alphaOff val="0"/>
                </a:sysClr>
              </a:solidFill>
              <a:latin typeface="Calibri"/>
              <a:ea typeface="+mn-ea"/>
              <a:cs typeface="+mn-cs"/>
            </a:rPr>
            <a:t>workshops</a:t>
          </a:r>
          <a:endParaRPr lang="en-US" sz="1700" i="0" kern="1200" dirty="0">
            <a:solidFill>
              <a:sysClr val="windowText" lastClr="000000">
                <a:hueOff val="0"/>
                <a:satOff val="0"/>
                <a:lumOff val="0"/>
                <a:alphaOff val="0"/>
              </a:sysClr>
            </a:solidFill>
            <a:latin typeface="Calibri"/>
            <a:ea typeface="+mn-ea"/>
            <a:cs typeface="+mn-cs"/>
          </a:endParaRPr>
        </a:p>
        <a:p>
          <a:pPr marL="171450" lvl="1" indent="-171450" algn="l" defTabSz="755650">
            <a:lnSpc>
              <a:spcPct val="90000"/>
            </a:lnSpc>
            <a:spcBef>
              <a:spcPct val="0"/>
            </a:spcBef>
            <a:spcAft>
              <a:spcPct val="20000"/>
            </a:spcAft>
            <a:buChar char="•"/>
          </a:pPr>
          <a:r>
            <a:rPr lang="en-US" sz="1700" b="1" i="0" kern="1200" dirty="0">
              <a:solidFill>
                <a:sysClr val="windowText" lastClr="000000">
                  <a:hueOff val="0"/>
                  <a:satOff val="0"/>
                  <a:lumOff val="0"/>
                  <a:alphaOff val="0"/>
                </a:sysClr>
              </a:solidFill>
              <a:latin typeface="Calibri"/>
              <a:ea typeface="+mn-ea"/>
              <a:cs typeface="+mn-cs"/>
            </a:rPr>
            <a:t>academic camps</a:t>
          </a:r>
          <a:endParaRPr lang="en-US" sz="1700" i="0" kern="1200" dirty="0">
            <a:solidFill>
              <a:sysClr val="windowText" lastClr="000000">
                <a:hueOff val="0"/>
                <a:satOff val="0"/>
                <a:lumOff val="0"/>
                <a:alphaOff val="0"/>
              </a:sysClr>
            </a:solidFill>
            <a:latin typeface="Calibri"/>
            <a:ea typeface="+mn-ea"/>
            <a:cs typeface="+mn-cs"/>
          </a:endParaRPr>
        </a:p>
        <a:p>
          <a:pPr marL="171450" lvl="1" indent="-171450" algn="l" defTabSz="755650">
            <a:lnSpc>
              <a:spcPct val="90000"/>
            </a:lnSpc>
            <a:spcBef>
              <a:spcPct val="0"/>
            </a:spcBef>
            <a:spcAft>
              <a:spcPct val="20000"/>
            </a:spcAft>
            <a:buChar char="•"/>
          </a:pPr>
          <a:r>
            <a:rPr lang="en-US" sz="1700" b="1" i="0" kern="1200" dirty="0">
              <a:solidFill>
                <a:sysClr val="windowText" lastClr="000000">
                  <a:hueOff val="0"/>
                  <a:satOff val="0"/>
                  <a:lumOff val="0"/>
                  <a:alphaOff val="0"/>
                </a:sysClr>
              </a:solidFill>
              <a:latin typeface="Calibri"/>
              <a:ea typeface="+mn-ea"/>
              <a:cs typeface="+mn-cs"/>
            </a:rPr>
            <a:t>mentoring programs</a:t>
          </a:r>
          <a:endParaRPr lang="en-US" sz="1700" i="0" kern="1200" dirty="0">
            <a:solidFill>
              <a:sysClr val="windowText" lastClr="000000">
                <a:hueOff val="0"/>
                <a:satOff val="0"/>
                <a:lumOff val="0"/>
                <a:alphaOff val="0"/>
              </a:sysClr>
            </a:solidFill>
            <a:latin typeface="Calibri"/>
            <a:ea typeface="+mn-ea"/>
            <a:cs typeface="+mn-cs"/>
          </a:endParaRPr>
        </a:p>
        <a:p>
          <a:pPr marL="171450" lvl="1" indent="-171450" algn="l" defTabSz="755650">
            <a:lnSpc>
              <a:spcPct val="90000"/>
            </a:lnSpc>
            <a:spcBef>
              <a:spcPct val="0"/>
            </a:spcBef>
            <a:spcAft>
              <a:spcPct val="20000"/>
            </a:spcAft>
            <a:buChar char="•"/>
          </a:pPr>
          <a:r>
            <a:rPr lang="en-US" sz="1700" b="1" i="0" kern="1200" dirty="0">
              <a:solidFill>
                <a:sysClr val="windowText" lastClr="000000">
                  <a:hueOff val="0"/>
                  <a:satOff val="0"/>
                  <a:lumOff val="0"/>
                  <a:alphaOff val="0"/>
                </a:sysClr>
              </a:solidFill>
              <a:latin typeface="Calibri"/>
              <a:ea typeface="+mn-ea"/>
              <a:cs typeface="+mn-cs"/>
            </a:rPr>
            <a:t>academic competitions</a:t>
          </a:r>
          <a:endParaRPr lang="en-US" sz="1700" i="0" kern="1200" dirty="0">
            <a:solidFill>
              <a:sysClr val="windowText" lastClr="000000">
                <a:hueOff val="0"/>
                <a:satOff val="0"/>
                <a:lumOff val="0"/>
                <a:alphaOff val="0"/>
              </a:sysClr>
            </a:solidFill>
            <a:latin typeface="Calibri"/>
            <a:ea typeface="+mn-ea"/>
            <a:cs typeface="+mn-cs"/>
          </a:endParaRPr>
        </a:p>
        <a:p>
          <a:pPr marL="171450" lvl="1" indent="-171450" algn="l" defTabSz="755650">
            <a:lnSpc>
              <a:spcPct val="90000"/>
            </a:lnSpc>
            <a:spcBef>
              <a:spcPct val="0"/>
            </a:spcBef>
            <a:spcAft>
              <a:spcPct val="20000"/>
            </a:spcAft>
            <a:buChar char="•"/>
          </a:pPr>
          <a:r>
            <a:rPr lang="en-US" sz="1700" b="1" i="0" kern="1200" dirty="0">
              <a:solidFill>
                <a:sysClr val="windowText" lastClr="000000">
                  <a:hueOff val="0"/>
                  <a:satOff val="0"/>
                  <a:lumOff val="0"/>
                  <a:alphaOff val="0"/>
                </a:sysClr>
              </a:solidFill>
              <a:latin typeface="Calibri"/>
              <a:ea typeface="+mn-ea"/>
              <a:cs typeface="+mn-cs"/>
            </a:rPr>
            <a:t>4-H programs</a:t>
          </a:r>
          <a:endParaRPr lang="en-US" sz="1700" i="0" kern="1200" dirty="0">
            <a:solidFill>
              <a:sysClr val="windowText" lastClr="000000">
                <a:hueOff val="0"/>
                <a:satOff val="0"/>
                <a:lumOff val="0"/>
                <a:alphaOff val="0"/>
              </a:sysClr>
            </a:solidFill>
            <a:latin typeface="Calibri"/>
            <a:ea typeface="+mn-ea"/>
            <a:cs typeface="+mn-cs"/>
          </a:endParaRPr>
        </a:p>
        <a:p>
          <a:pPr marL="171450" lvl="1" indent="-171450" algn="l" defTabSz="755650">
            <a:lnSpc>
              <a:spcPct val="90000"/>
            </a:lnSpc>
            <a:spcBef>
              <a:spcPct val="0"/>
            </a:spcBef>
            <a:spcAft>
              <a:spcPct val="20000"/>
            </a:spcAft>
            <a:buChar char="•"/>
          </a:pPr>
          <a:r>
            <a:rPr lang="en-US" sz="1700" b="1" i="0" kern="1200" dirty="0">
              <a:solidFill>
                <a:sysClr val="windowText" lastClr="000000">
                  <a:hueOff val="0"/>
                  <a:satOff val="0"/>
                  <a:lumOff val="0"/>
                  <a:alphaOff val="0"/>
                </a:sysClr>
              </a:solidFill>
              <a:latin typeface="Calibri"/>
              <a:ea typeface="+mn-ea"/>
              <a:cs typeface="+mn-cs"/>
            </a:rPr>
            <a:t>field trips and conferences</a:t>
          </a:r>
          <a:endParaRPr lang="en-US" sz="1700" i="0" kern="1200" dirty="0">
            <a:solidFill>
              <a:sysClr val="windowText" lastClr="000000">
                <a:hueOff val="0"/>
                <a:satOff val="0"/>
                <a:lumOff val="0"/>
                <a:alphaOff val="0"/>
              </a:sysClr>
            </a:solidFill>
            <a:latin typeface="Calibri"/>
            <a:ea typeface="+mn-ea"/>
            <a:cs typeface="+mn-cs"/>
          </a:endParaRPr>
        </a:p>
      </dsp:txBody>
      <dsp:txXfrm>
        <a:off x="0" y="949618"/>
        <a:ext cx="12081955" cy="2322540"/>
      </dsp:txXfrm>
    </dsp:sp>
    <dsp:sp modelId="{02A4C1D0-7415-4308-88BA-B9B34FEEDC46}">
      <dsp:nvSpPr>
        <dsp:cNvPr id="0" name=""/>
        <dsp:cNvSpPr/>
      </dsp:nvSpPr>
      <dsp:spPr>
        <a:xfrm>
          <a:off x="0" y="3272158"/>
          <a:ext cx="12081955" cy="875160"/>
        </a:xfrm>
        <a:prstGeom prst="roundRect">
          <a:avLst/>
        </a:prstGeom>
        <a:solidFill>
          <a:srgbClr val="442A6A"/>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Calibri" panose="020F0502020204030204" pitchFamily="34" charset="0"/>
              <a:ea typeface="Times New Roman" panose="02020603050405020304" pitchFamily="18" charset="0"/>
              <a:cs typeface="Calibri" panose="020F0502020204030204" pitchFamily="34" charset="0"/>
            </a:rPr>
            <a:t>Exclusions: </a:t>
          </a:r>
          <a:endParaRPr lang="en-US" sz="2200" i="0" kern="1200" dirty="0">
            <a:solidFill>
              <a:sysClr val="window" lastClr="FFFFFF"/>
            </a:solidFill>
            <a:latin typeface="Calibri"/>
            <a:ea typeface="+mn-ea"/>
            <a:cs typeface="+mn-cs"/>
          </a:endParaRPr>
        </a:p>
      </dsp:txBody>
      <dsp:txXfrm>
        <a:off x="42722" y="3314880"/>
        <a:ext cx="11996511" cy="789716"/>
      </dsp:txXfrm>
    </dsp:sp>
    <dsp:sp modelId="{97AA72CB-ED74-4787-AB3D-CD0FA9E0F655}">
      <dsp:nvSpPr>
        <dsp:cNvPr id="0" name=""/>
        <dsp:cNvSpPr/>
      </dsp:nvSpPr>
      <dsp:spPr>
        <a:xfrm>
          <a:off x="0" y="4147318"/>
          <a:ext cx="12081955" cy="88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3602" tIns="27940" rIns="156464" bIns="27940" numCol="1" spcCol="1270" anchor="t" anchorCtr="0">
          <a:noAutofit/>
        </a:bodyPr>
        <a:lstStyle/>
        <a:p>
          <a:pPr marL="171450" lvl="1" indent="-171450" algn="l" defTabSz="755650">
            <a:lnSpc>
              <a:spcPct val="90000"/>
            </a:lnSpc>
            <a:spcBef>
              <a:spcPct val="0"/>
            </a:spcBef>
            <a:spcAft>
              <a:spcPct val="20000"/>
            </a:spcAft>
            <a:buFont typeface="Arial" panose="020B0604020202020204" pitchFamily="34" charset="0"/>
            <a:buChar char="•"/>
          </a:pPr>
          <a:r>
            <a:rPr lang="en-US" sz="1700" b="1" kern="1200" dirty="0">
              <a:latin typeface="Calibri" panose="020F0502020204030204" pitchFamily="34" charset="0"/>
              <a:ea typeface="Times New Roman" panose="02020603050405020304" pitchFamily="18" charset="0"/>
              <a:cs typeface="Calibri" panose="020F0502020204030204" pitchFamily="34" charset="0"/>
            </a:rPr>
            <a:t>general public events</a:t>
          </a:r>
        </a:p>
        <a:p>
          <a:pPr marL="171450" lvl="1" indent="-171450" algn="l" defTabSz="755650">
            <a:lnSpc>
              <a:spcPct val="90000"/>
            </a:lnSpc>
            <a:spcBef>
              <a:spcPct val="0"/>
            </a:spcBef>
            <a:spcAft>
              <a:spcPct val="20000"/>
            </a:spcAft>
            <a:buFont typeface="Arial" panose="020B0604020202020204" pitchFamily="34" charset="0"/>
            <a:buChar char="•"/>
          </a:pPr>
          <a:r>
            <a:rPr lang="en-US" sz="1700" b="1" kern="1200" dirty="0">
              <a:latin typeface="Calibri" panose="020F0502020204030204" pitchFamily="34" charset="0"/>
              <a:ea typeface="Times New Roman" panose="02020603050405020304" pitchFamily="18" charset="0"/>
              <a:cs typeface="Calibri" panose="020F0502020204030204" pitchFamily="34" charset="0"/>
            </a:rPr>
            <a:t>programs involving students enrolled or accepted for enrollment at LSU</a:t>
          </a:r>
        </a:p>
        <a:p>
          <a:pPr marL="171450" lvl="1" indent="-171450" algn="l" defTabSz="755650">
            <a:lnSpc>
              <a:spcPct val="90000"/>
            </a:lnSpc>
            <a:spcBef>
              <a:spcPct val="0"/>
            </a:spcBef>
            <a:spcAft>
              <a:spcPct val="20000"/>
            </a:spcAft>
            <a:buFont typeface="Arial" panose="020B0604020202020204" pitchFamily="34" charset="0"/>
            <a:buChar char="•"/>
          </a:pPr>
          <a:r>
            <a:rPr lang="en-US" sz="1700" b="1" kern="1200" dirty="0">
              <a:latin typeface="Calibri" panose="020F0502020204030204" pitchFamily="34" charset="0"/>
              <a:ea typeface="Times New Roman" panose="02020603050405020304" pitchFamily="18" charset="0"/>
              <a:cs typeface="Calibri" panose="020F0502020204030204" pitchFamily="34" charset="0"/>
            </a:rPr>
            <a:t>events and activities operated by the University Laboratory Schools or </a:t>
          </a:r>
          <a:r>
            <a:rPr lang="en-US" sz="1700" b="1" i="0" kern="1200" dirty="0"/>
            <a:t>LSU Early Childhood Education Laboratory Preschool</a:t>
          </a:r>
          <a:endParaRPr lang="en-US" sz="1700" b="1" kern="1200" dirty="0"/>
        </a:p>
      </dsp:txBody>
      <dsp:txXfrm>
        <a:off x="0" y="4147318"/>
        <a:ext cx="12081955" cy="8880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6C5081-1330-40EB-9622-0E44E0818B96}">
      <dsp:nvSpPr>
        <dsp:cNvPr id="0" name=""/>
        <dsp:cNvSpPr/>
      </dsp:nvSpPr>
      <dsp:spPr>
        <a:xfrm>
          <a:off x="-6517382" y="-996762"/>
          <a:ext cx="7757257" cy="7757257"/>
        </a:xfrm>
        <a:prstGeom prst="blockArc">
          <a:avLst>
            <a:gd name="adj1" fmla="val 18900000"/>
            <a:gd name="adj2" fmla="val 2700000"/>
            <a:gd name="adj3" fmla="val 27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20FE09-4541-4956-9AC5-59E5A780AA73}">
      <dsp:nvSpPr>
        <dsp:cNvPr id="0" name=""/>
        <dsp:cNvSpPr/>
      </dsp:nvSpPr>
      <dsp:spPr>
        <a:xfrm>
          <a:off x="648809" y="443115"/>
          <a:ext cx="11467508" cy="886692"/>
        </a:xfrm>
        <a:prstGeom prst="rect">
          <a:avLst/>
        </a:prstGeom>
        <a:solidFill>
          <a:srgbClr val="442A6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3812"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Campus-Use Agreement: All non-LSU programs covered by </a:t>
          </a:r>
          <a:r>
            <a:rPr lang="en-US" sz="1600" kern="1200" dirty="0">
              <a:hlinkClick xmlns:r="http://schemas.openxmlformats.org/officeDocument/2006/relationships" r:id="rId1"/>
            </a:rPr>
            <a:t>PM-16</a:t>
          </a:r>
          <a:r>
            <a:rPr lang="en-US" sz="1600" kern="1200" dirty="0"/>
            <a:t> must request and execute the LSU Campus-Use Agreement. </a:t>
          </a:r>
        </a:p>
      </dsp:txBody>
      <dsp:txXfrm>
        <a:off x="648809" y="443115"/>
        <a:ext cx="11467508" cy="886692"/>
      </dsp:txXfrm>
    </dsp:sp>
    <dsp:sp modelId="{A6B7B755-BF69-412F-BC6F-033F6A210306}">
      <dsp:nvSpPr>
        <dsp:cNvPr id="0" name=""/>
        <dsp:cNvSpPr/>
      </dsp:nvSpPr>
      <dsp:spPr>
        <a:xfrm>
          <a:off x="94626" y="332279"/>
          <a:ext cx="1108365" cy="1108365"/>
        </a:xfrm>
        <a:prstGeom prst="ellipse">
          <a:avLst/>
        </a:prstGeom>
        <a:solidFill>
          <a:schemeClr val="lt1">
            <a:hueOff val="0"/>
            <a:satOff val="0"/>
            <a:lumOff val="0"/>
            <a:alphaOff val="0"/>
          </a:schemeClr>
        </a:solidFill>
        <a:ln w="12700" cap="flat" cmpd="sng" algn="ctr">
          <a:solidFill>
            <a:srgbClr val="461D7C"/>
          </a:solidFill>
          <a:prstDash val="solid"/>
          <a:miter lim="800000"/>
        </a:ln>
        <a:effectLst/>
      </dsp:spPr>
      <dsp:style>
        <a:lnRef idx="2">
          <a:scrgbClr r="0" g="0" b="0"/>
        </a:lnRef>
        <a:fillRef idx="1">
          <a:scrgbClr r="0" g="0" b="0"/>
        </a:fillRef>
        <a:effectRef idx="0">
          <a:scrgbClr r="0" g="0" b="0"/>
        </a:effectRef>
        <a:fontRef idx="minor"/>
      </dsp:style>
    </dsp:sp>
    <dsp:sp modelId="{D96EB687-F638-414A-A2D0-E3E8FCD8896D}">
      <dsp:nvSpPr>
        <dsp:cNvPr id="0" name=""/>
        <dsp:cNvSpPr/>
      </dsp:nvSpPr>
      <dsp:spPr>
        <a:xfrm>
          <a:off x="1157170" y="1773385"/>
          <a:ext cx="10959147" cy="886692"/>
        </a:xfrm>
        <a:prstGeom prst="rect">
          <a:avLst/>
        </a:prstGeom>
        <a:solidFill>
          <a:srgbClr val="442A6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3812"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Insurance and Certificate of Insurance: All non-LSU programs must maintain the minimum insurance limits for youth programs and submit a certificate of insurance as evidence of coverage. Additional information can be found in </a:t>
          </a:r>
          <a:r>
            <a:rPr lang="en-US" sz="1600" kern="1200" dirty="0">
              <a:hlinkClick xmlns:r="http://schemas.openxmlformats.org/officeDocument/2006/relationships" r:id="rId2"/>
            </a:rPr>
            <a:t>the Risk Management website. </a:t>
          </a:r>
          <a:endParaRPr lang="en-US" sz="1600" kern="1200" dirty="0"/>
        </a:p>
      </dsp:txBody>
      <dsp:txXfrm>
        <a:off x="1157170" y="1773385"/>
        <a:ext cx="10959147" cy="886692"/>
      </dsp:txXfrm>
    </dsp:sp>
    <dsp:sp modelId="{AACCDFAA-F9BB-43D0-8823-7A9F76E3EB4F}">
      <dsp:nvSpPr>
        <dsp:cNvPr id="0" name=""/>
        <dsp:cNvSpPr/>
      </dsp:nvSpPr>
      <dsp:spPr>
        <a:xfrm>
          <a:off x="602987" y="1662548"/>
          <a:ext cx="1108365" cy="110836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91FC19-9543-486A-98DA-0ED09D527232}">
      <dsp:nvSpPr>
        <dsp:cNvPr id="0" name=""/>
        <dsp:cNvSpPr/>
      </dsp:nvSpPr>
      <dsp:spPr>
        <a:xfrm>
          <a:off x="1157170" y="3103654"/>
          <a:ext cx="10959147" cy="886692"/>
        </a:xfrm>
        <a:prstGeom prst="rect">
          <a:avLst/>
        </a:prstGeom>
        <a:solidFill>
          <a:srgbClr val="442A6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3812"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Program Registration and Approval: All non-LSU youth programs must be registered and approved by the LSU Office of Risk Management.  Registration shall be completed annually, at least 30 days prior to the start of the program.  </a:t>
          </a:r>
        </a:p>
      </dsp:txBody>
      <dsp:txXfrm>
        <a:off x="1157170" y="3103654"/>
        <a:ext cx="10959147" cy="886692"/>
      </dsp:txXfrm>
    </dsp:sp>
    <dsp:sp modelId="{1DF5E5AB-D075-4B53-9564-DF36B86B985D}">
      <dsp:nvSpPr>
        <dsp:cNvPr id="0" name=""/>
        <dsp:cNvSpPr/>
      </dsp:nvSpPr>
      <dsp:spPr>
        <a:xfrm>
          <a:off x="602987" y="2992818"/>
          <a:ext cx="1108365" cy="110836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4E4955-6475-4AE9-840E-B0B7F104B4ED}">
      <dsp:nvSpPr>
        <dsp:cNvPr id="0" name=""/>
        <dsp:cNvSpPr/>
      </dsp:nvSpPr>
      <dsp:spPr>
        <a:xfrm>
          <a:off x="648809" y="4433924"/>
          <a:ext cx="11467508" cy="886692"/>
        </a:xfrm>
        <a:prstGeom prst="rect">
          <a:avLst/>
        </a:prstGeom>
        <a:solidFill>
          <a:srgbClr val="442A6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3812"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Training and Background Checks: All non-LSU Programs must ensure that the adults participating in their programs have fulfilled the background and training requirements prior to working in the non-LSU Program. </a:t>
          </a:r>
        </a:p>
      </dsp:txBody>
      <dsp:txXfrm>
        <a:off x="648809" y="4433924"/>
        <a:ext cx="11467508" cy="886692"/>
      </dsp:txXfrm>
    </dsp:sp>
    <dsp:sp modelId="{58428E6F-84F3-4FC9-9F21-BC115E7711DA}">
      <dsp:nvSpPr>
        <dsp:cNvPr id="0" name=""/>
        <dsp:cNvSpPr/>
      </dsp:nvSpPr>
      <dsp:spPr>
        <a:xfrm>
          <a:off x="94626" y="4323087"/>
          <a:ext cx="1108365" cy="110836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19AA0-A665-4E00-A311-30B3788DA7AD}">
      <dsp:nvSpPr>
        <dsp:cNvPr id="0" name=""/>
        <dsp:cNvSpPr/>
      </dsp:nvSpPr>
      <dsp:spPr>
        <a:xfrm>
          <a:off x="0" y="228112"/>
          <a:ext cx="12185650" cy="129285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Do </a:t>
          </a:r>
          <a:r>
            <a:rPr lang="en-US" sz="3200" b="0" i="1" u="sng" kern="1200" dirty="0"/>
            <a:t>NOT</a:t>
          </a:r>
          <a:r>
            <a:rPr lang="en-US" sz="3200" kern="1200" dirty="0"/>
            <a:t> </a:t>
          </a:r>
          <a:r>
            <a:rPr lang="en-US" sz="3200" b="1" kern="1200" dirty="0"/>
            <a:t>strike, hit, touch or administer corporal punishment </a:t>
          </a:r>
          <a:r>
            <a:rPr lang="en-US" sz="3200" kern="1200" dirty="0"/>
            <a:t>to any Minor. </a:t>
          </a:r>
        </a:p>
      </dsp:txBody>
      <dsp:txXfrm>
        <a:off x="63112" y="291224"/>
        <a:ext cx="12059426" cy="1166626"/>
      </dsp:txXfrm>
    </dsp:sp>
    <dsp:sp modelId="{321B1AD3-ED02-4810-8622-1C5FF58630AF}">
      <dsp:nvSpPr>
        <dsp:cNvPr id="0" name=""/>
        <dsp:cNvSpPr/>
      </dsp:nvSpPr>
      <dsp:spPr>
        <a:xfrm>
          <a:off x="0" y="1708163"/>
          <a:ext cx="12185650" cy="129285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Do </a:t>
          </a:r>
          <a:r>
            <a:rPr lang="en-US" sz="3600" i="1" u="sng" kern="1200" dirty="0"/>
            <a:t>NOT</a:t>
          </a:r>
          <a:r>
            <a:rPr lang="en-US" sz="3600" kern="1200" dirty="0"/>
            <a:t> have </a:t>
          </a:r>
          <a:r>
            <a:rPr lang="en-US" sz="3600" b="1" kern="1200" dirty="0"/>
            <a:t>one-on-one contact </a:t>
          </a:r>
          <a:r>
            <a:rPr lang="en-US" sz="3600" kern="1200" dirty="0"/>
            <a:t>with Minors.  </a:t>
          </a:r>
        </a:p>
      </dsp:txBody>
      <dsp:txXfrm>
        <a:off x="63112" y="1771275"/>
        <a:ext cx="12059426" cy="1166626"/>
      </dsp:txXfrm>
    </dsp:sp>
    <dsp:sp modelId="{39D3D22E-0418-48DF-9DDF-DCFA2224DE69}">
      <dsp:nvSpPr>
        <dsp:cNvPr id="0" name=""/>
        <dsp:cNvSpPr/>
      </dsp:nvSpPr>
      <dsp:spPr>
        <a:xfrm>
          <a:off x="0" y="3001013"/>
          <a:ext cx="1218565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6894"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t>Remain in the presence of at least </a:t>
          </a:r>
          <a:r>
            <a:rPr lang="en-US" sz="2800" u="sng" kern="1200" dirty="0"/>
            <a:t>one other authorized adult </a:t>
          </a:r>
          <a:r>
            <a:rPr lang="en-US" sz="2800" kern="1200" dirty="0"/>
            <a:t>while supervising a single Minor. </a:t>
          </a:r>
        </a:p>
      </dsp:txBody>
      <dsp:txXfrm>
        <a:off x="0" y="3001013"/>
        <a:ext cx="12185650" cy="1076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F7098-A5FF-4F38-A017-92C8678470A4}">
      <dsp:nvSpPr>
        <dsp:cNvPr id="0" name=""/>
        <dsp:cNvSpPr/>
      </dsp:nvSpPr>
      <dsp:spPr>
        <a:xfrm>
          <a:off x="0" y="500759"/>
          <a:ext cx="10878531" cy="75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517988-4E70-4C74-BD1D-856E33574474}">
      <dsp:nvSpPr>
        <dsp:cNvPr id="0" name=""/>
        <dsp:cNvSpPr/>
      </dsp:nvSpPr>
      <dsp:spPr>
        <a:xfrm>
          <a:off x="543926" y="57959"/>
          <a:ext cx="7614972" cy="8856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87828" tIns="0" rIns="287828" bIns="0" numCol="1" spcCol="1270" anchor="ctr" anchorCtr="0">
          <a:noAutofit/>
        </a:bodyPr>
        <a:lstStyle/>
        <a:p>
          <a:pPr marL="0" lvl="0" indent="0" algn="l" defTabSz="711200">
            <a:lnSpc>
              <a:spcPct val="90000"/>
            </a:lnSpc>
            <a:spcBef>
              <a:spcPct val="0"/>
            </a:spcBef>
            <a:spcAft>
              <a:spcPct val="35000"/>
            </a:spcAft>
            <a:buNone/>
          </a:pPr>
          <a:r>
            <a:rPr lang="en-US" sz="1600" kern="1200" dirty="0"/>
            <a:t>Be friendly with Minors but maintain discipline and discourage inappropriate behavior. Conduct any necessary one-on-one interactions with Minors in a public environment where you can be observed.</a:t>
          </a:r>
        </a:p>
      </dsp:txBody>
      <dsp:txXfrm>
        <a:off x="587157" y="101190"/>
        <a:ext cx="7528510" cy="799138"/>
      </dsp:txXfrm>
    </dsp:sp>
    <dsp:sp modelId="{62FCB800-9DEC-4AB7-951A-99AFEF24BF71}">
      <dsp:nvSpPr>
        <dsp:cNvPr id="0" name=""/>
        <dsp:cNvSpPr/>
      </dsp:nvSpPr>
      <dsp:spPr>
        <a:xfrm>
          <a:off x="0" y="1861560"/>
          <a:ext cx="10878531" cy="75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4FAF2E-6981-49D9-9E5B-D6B6CDAD91AA}">
      <dsp:nvSpPr>
        <dsp:cNvPr id="0" name=""/>
        <dsp:cNvSpPr/>
      </dsp:nvSpPr>
      <dsp:spPr>
        <a:xfrm>
          <a:off x="543926" y="1418759"/>
          <a:ext cx="7614972" cy="8856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87828" tIns="0" rIns="287828" bIns="0" numCol="1" spcCol="1270" anchor="ctr" anchorCtr="0">
          <a:noAutofit/>
        </a:bodyPr>
        <a:lstStyle/>
        <a:p>
          <a:pPr marL="0" lvl="0" indent="0" algn="l" defTabSz="711200">
            <a:lnSpc>
              <a:spcPct val="90000"/>
            </a:lnSpc>
            <a:spcBef>
              <a:spcPct val="0"/>
            </a:spcBef>
            <a:spcAft>
              <a:spcPct val="35000"/>
            </a:spcAft>
            <a:buNone/>
          </a:pPr>
          <a:r>
            <a:rPr lang="en-US" sz="1600" kern="1200" dirty="0"/>
            <a:t>Listen to Minors and provide positive reinforcement. Be consistent and treat every Minor in a group fairly and with respect and dignity. Be cognizant of how your words, actions, or intentions might be perceived and could be misinterpreted.</a:t>
          </a:r>
        </a:p>
      </dsp:txBody>
      <dsp:txXfrm>
        <a:off x="587157" y="1461990"/>
        <a:ext cx="7528510" cy="799138"/>
      </dsp:txXfrm>
    </dsp:sp>
    <dsp:sp modelId="{E71F2780-914A-4512-BBD9-9D459C7816E6}">
      <dsp:nvSpPr>
        <dsp:cNvPr id="0" name=""/>
        <dsp:cNvSpPr/>
      </dsp:nvSpPr>
      <dsp:spPr>
        <a:xfrm>
          <a:off x="0" y="3222360"/>
          <a:ext cx="10878531" cy="75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634EA3-48E9-4E76-B78F-E0E8AECFBB40}">
      <dsp:nvSpPr>
        <dsp:cNvPr id="0" name=""/>
        <dsp:cNvSpPr/>
      </dsp:nvSpPr>
      <dsp:spPr>
        <a:xfrm>
          <a:off x="543926" y="2779560"/>
          <a:ext cx="7614972" cy="8856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87828" tIns="0" rIns="287828" bIns="0" numCol="1" spcCol="1270" anchor="ctr" anchorCtr="0">
          <a:noAutofit/>
        </a:bodyPr>
        <a:lstStyle/>
        <a:p>
          <a:pPr marL="0" lvl="0" indent="0" algn="l" defTabSz="711200">
            <a:lnSpc>
              <a:spcPct val="90000"/>
            </a:lnSpc>
            <a:spcBef>
              <a:spcPct val="0"/>
            </a:spcBef>
            <a:spcAft>
              <a:spcPct val="35000"/>
            </a:spcAft>
            <a:buNone/>
          </a:pPr>
          <a:r>
            <a:rPr lang="en-US" sz="1600" kern="1200"/>
            <a:t>Consult with other adult supervisors if you feel uncertain about a situation.</a:t>
          </a:r>
        </a:p>
      </dsp:txBody>
      <dsp:txXfrm>
        <a:off x="587157" y="2822791"/>
        <a:ext cx="7528510" cy="7991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7A5260-EBA5-4862-986F-F987FA94D52A}">
      <dsp:nvSpPr>
        <dsp:cNvPr id="0" name=""/>
        <dsp:cNvSpPr/>
      </dsp:nvSpPr>
      <dsp:spPr>
        <a:xfrm>
          <a:off x="8058" y="1674593"/>
          <a:ext cx="2510248" cy="18501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Do </a:t>
          </a:r>
          <a:r>
            <a:rPr lang="en-US" sz="1400" u="sng" kern="1200" dirty="0"/>
            <a:t>NOT</a:t>
          </a:r>
          <a:r>
            <a:rPr lang="en-US" sz="1400" kern="1200" dirty="0"/>
            <a:t> engage in or allow prohibited, abusive or illegal conduct or language of any kind toward or in the presence of a Minor.</a:t>
          </a:r>
        </a:p>
      </dsp:txBody>
      <dsp:txXfrm>
        <a:off x="62248" y="1728783"/>
        <a:ext cx="2401868" cy="1741811"/>
      </dsp:txXfrm>
    </dsp:sp>
    <dsp:sp modelId="{E56D8674-BB7F-4AF1-804D-3B3AE71BC088}">
      <dsp:nvSpPr>
        <dsp:cNvPr id="0" name=""/>
        <dsp:cNvSpPr/>
      </dsp:nvSpPr>
      <dsp:spPr>
        <a:xfrm>
          <a:off x="6333558" y="1467962"/>
          <a:ext cx="2510248" cy="19274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DO </a:t>
          </a:r>
          <a:r>
            <a:rPr lang="en-US" sz="1400" u="sng" kern="1200" dirty="0"/>
            <a:t>NOT</a:t>
          </a:r>
          <a:r>
            <a:rPr lang="en-US" sz="1400" kern="1200" dirty="0"/>
            <a:t> make sexually suggestive or explicit remarks or gestures.</a:t>
          </a:r>
        </a:p>
      </dsp:txBody>
      <dsp:txXfrm>
        <a:off x="6390012" y="1524416"/>
        <a:ext cx="2397340" cy="1814573"/>
      </dsp:txXfrm>
    </dsp:sp>
    <dsp:sp modelId="{4CADCD09-045A-4443-9D9C-9D8AFD320D0D}">
      <dsp:nvSpPr>
        <dsp:cNvPr id="0" name=""/>
        <dsp:cNvSpPr/>
      </dsp:nvSpPr>
      <dsp:spPr>
        <a:xfrm>
          <a:off x="2991538" y="493621"/>
          <a:ext cx="2510248" cy="18468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DO </a:t>
          </a:r>
          <a:r>
            <a:rPr lang="en-US" sz="1400" u="sng" kern="1200" dirty="0"/>
            <a:t>NOT</a:t>
          </a:r>
          <a:r>
            <a:rPr lang="en-US" sz="1400" kern="1200" dirty="0"/>
            <a:t> make sexually explicit materials available to Minors or assist them in gaining access to such materials</a:t>
          </a:r>
          <a:r>
            <a:rPr lang="en-US" sz="1200" kern="1200" dirty="0"/>
            <a:t>.</a:t>
          </a:r>
        </a:p>
      </dsp:txBody>
      <dsp:txXfrm>
        <a:off x="3045629" y="547712"/>
        <a:ext cx="2402066" cy="1738620"/>
      </dsp:txXfrm>
    </dsp:sp>
    <dsp:sp modelId="{A82EB993-77F5-41BE-81A8-2B53A397D20F}">
      <dsp:nvSpPr>
        <dsp:cNvPr id="0" name=""/>
        <dsp:cNvSpPr/>
      </dsp:nvSpPr>
      <dsp:spPr>
        <a:xfrm>
          <a:off x="3242563" y="2340424"/>
          <a:ext cx="824817" cy="1303559"/>
        </a:xfrm>
        <a:custGeom>
          <a:avLst/>
          <a:gdLst/>
          <a:ahLst/>
          <a:cxnLst/>
          <a:rect l="0" t="0" r="0" b="0"/>
          <a:pathLst>
            <a:path>
              <a:moveTo>
                <a:pt x="0" y="0"/>
              </a:moveTo>
              <a:lnTo>
                <a:pt x="0" y="1303559"/>
              </a:lnTo>
              <a:lnTo>
                <a:pt x="824817" y="13035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A4CBD1-E9C1-4B11-8957-44B90CA7E77D}">
      <dsp:nvSpPr>
        <dsp:cNvPr id="0" name=""/>
        <dsp:cNvSpPr/>
      </dsp:nvSpPr>
      <dsp:spPr>
        <a:xfrm>
          <a:off x="4067381" y="3016421"/>
          <a:ext cx="2008199" cy="12551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Materials should NOT be present during the time the adult will be working in a program or otherwise in the presence of Minors.</a:t>
          </a:r>
        </a:p>
      </dsp:txBody>
      <dsp:txXfrm>
        <a:off x="4104142" y="3053182"/>
        <a:ext cx="1934677" cy="1181602"/>
      </dsp:txXfrm>
    </dsp:sp>
    <dsp:sp modelId="{D1B1641E-2C62-4B90-84A0-1099795FB742}">
      <dsp:nvSpPr>
        <dsp:cNvPr id="0" name=""/>
        <dsp:cNvSpPr/>
      </dsp:nvSpPr>
      <dsp:spPr>
        <a:xfrm>
          <a:off x="9265202" y="459858"/>
          <a:ext cx="2510248" cy="17480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Do </a:t>
          </a:r>
          <a:r>
            <a:rPr lang="en-US" sz="1400" u="sng" kern="1200" dirty="0"/>
            <a:t>NOT</a:t>
          </a:r>
          <a:r>
            <a:rPr lang="en-US" sz="1400" kern="1200" dirty="0"/>
            <a:t> communicate via email, text message, social media, etc., with Minors </a:t>
          </a:r>
          <a:r>
            <a:rPr lang="en-US" sz="1400" b="1" i="1" u="sng" kern="1200" dirty="0"/>
            <a:t>at any time</a:t>
          </a:r>
          <a:r>
            <a:rPr lang="en-US" sz="1400" b="1" kern="1200" dirty="0"/>
            <a:t> </a:t>
          </a:r>
          <a:r>
            <a:rPr lang="en-US" sz="1400" kern="1200" dirty="0"/>
            <a:t>except for official purposes. </a:t>
          </a:r>
        </a:p>
      </dsp:txBody>
      <dsp:txXfrm>
        <a:off x="9316402" y="511058"/>
        <a:ext cx="2407848" cy="1645699"/>
      </dsp:txXfrm>
    </dsp:sp>
    <dsp:sp modelId="{E0350BBD-DE55-4233-98CB-6E970FBB2B0F}">
      <dsp:nvSpPr>
        <dsp:cNvPr id="0" name=""/>
        <dsp:cNvSpPr/>
      </dsp:nvSpPr>
      <dsp:spPr>
        <a:xfrm>
          <a:off x="9516227" y="2207958"/>
          <a:ext cx="401438" cy="715483"/>
        </a:xfrm>
        <a:custGeom>
          <a:avLst/>
          <a:gdLst/>
          <a:ahLst/>
          <a:cxnLst/>
          <a:rect l="0" t="0" r="0" b="0"/>
          <a:pathLst>
            <a:path>
              <a:moveTo>
                <a:pt x="0" y="0"/>
              </a:moveTo>
              <a:lnTo>
                <a:pt x="0" y="715483"/>
              </a:lnTo>
              <a:lnTo>
                <a:pt x="401438" y="7154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674E2B-E88E-478A-AF84-B3F2E7D3A635}">
      <dsp:nvSpPr>
        <dsp:cNvPr id="0" name=""/>
        <dsp:cNvSpPr/>
      </dsp:nvSpPr>
      <dsp:spPr>
        <a:xfrm>
          <a:off x="9917666" y="2295879"/>
          <a:ext cx="2008199" cy="12551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Communication </a:t>
          </a:r>
          <a:r>
            <a:rPr lang="en-US" sz="1200" u="sng" kern="1200" dirty="0"/>
            <a:t>must</a:t>
          </a:r>
          <a:r>
            <a:rPr lang="en-US" sz="1200" kern="1200" dirty="0"/>
            <a:t> be consistent with program’s mission  and included in a  group message with the Program Administrator or another Authorized Adult  copied.</a:t>
          </a:r>
        </a:p>
      </dsp:txBody>
      <dsp:txXfrm>
        <a:off x="9954427" y="2332640"/>
        <a:ext cx="1934677" cy="1181602"/>
      </dsp:txXfrm>
    </dsp:sp>
    <dsp:sp modelId="{E401F1F0-53ED-444A-A352-BFA61D3EB1A9}">
      <dsp:nvSpPr>
        <dsp:cNvPr id="0" name=""/>
        <dsp:cNvSpPr/>
      </dsp:nvSpPr>
      <dsp:spPr>
        <a:xfrm>
          <a:off x="9516227" y="2207958"/>
          <a:ext cx="401438" cy="2284389"/>
        </a:xfrm>
        <a:custGeom>
          <a:avLst/>
          <a:gdLst/>
          <a:ahLst/>
          <a:cxnLst/>
          <a:rect l="0" t="0" r="0" b="0"/>
          <a:pathLst>
            <a:path>
              <a:moveTo>
                <a:pt x="0" y="0"/>
              </a:moveTo>
              <a:lnTo>
                <a:pt x="0" y="2284389"/>
              </a:lnTo>
              <a:lnTo>
                <a:pt x="401438" y="22843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3AE47B6-328C-4FC0-8B88-7E9F3FF6A036}">
      <dsp:nvSpPr>
        <dsp:cNvPr id="0" name=""/>
        <dsp:cNvSpPr/>
      </dsp:nvSpPr>
      <dsp:spPr>
        <a:xfrm>
          <a:off x="9917666" y="3864785"/>
          <a:ext cx="2008199" cy="12551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a:t>
          </a:r>
          <a:r>
            <a:rPr lang="en-US" sz="1200" i="1" kern="1200" dirty="0"/>
            <a:t>This requirement is not meant to prohibit communications between adults and Minors sharing a relationship such as by blood, marriage, adoption or foster care.)</a:t>
          </a:r>
        </a:p>
      </dsp:txBody>
      <dsp:txXfrm>
        <a:off x="9954427" y="3901546"/>
        <a:ext cx="1934677" cy="11816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3F9DC7-2982-774A-A0FE-5CC568886FF1}" type="datetimeFigureOut">
              <a:rPr lang="en-US" smtClean="0"/>
              <a:t>5/1/2025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CE62CE-E432-E246-AD36-8B542F999DE5}" type="slidenum">
              <a:rPr lang="en-US" smtClean="0"/>
              <a:t>‹#›</a:t>
            </a:fld>
            <a:endParaRPr lang="en-US"/>
          </a:p>
        </p:txBody>
      </p:sp>
    </p:spTree>
    <p:extLst>
      <p:ext uri="{BB962C8B-B14F-4D97-AF65-F5344CB8AC3E}">
        <p14:creationId xmlns:p14="http://schemas.microsoft.com/office/powerpoint/2010/main" val="1787198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ABA94E-C277-E742-A3C0-4D1BBF551BF0}" type="datetimeFigureOut">
              <a:rPr lang="en-US" smtClean="0"/>
              <a:t>5/1/2025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E0ED6B-D573-9740-85FE-58E13D67C034}" type="slidenum">
              <a:rPr lang="en-US" smtClean="0"/>
              <a:t>‹#›</a:t>
            </a:fld>
            <a:endParaRPr lang="en-US"/>
          </a:p>
        </p:txBody>
      </p:sp>
    </p:spTree>
    <p:extLst>
      <p:ext uri="{BB962C8B-B14F-4D97-AF65-F5344CB8AC3E}">
        <p14:creationId xmlns:p14="http://schemas.microsoft.com/office/powerpoint/2010/main" val="1400302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1B582-6B2A-A731-3689-FD92D03BAF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5C8DB7-30FA-5F39-5DD4-8F6CE57B31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F326DA-37C5-CDAF-C522-3319A7760D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8D83E7-81C7-2222-0797-1E617EBE9952}"/>
              </a:ext>
            </a:extLst>
          </p:cNvPr>
          <p:cNvSpPr>
            <a:spLocks noGrp="1"/>
          </p:cNvSpPr>
          <p:nvPr>
            <p:ph type="sldNum" sz="quarter" idx="10"/>
          </p:nvPr>
        </p:nvSpPr>
        <p:spPr/>
        <p:txBody>
          <a:bodyPr/>
          <a:lstStyle/>
          <a:p>
            <a:fld id="{90E0ED6B-D573-9740-85FE-58E13D67C034}" type="slidenum">
              <a:rPr lang="en-US" smtClean="0"/>
              <a:t>1</a:t>
            </a:fld>
            <a:endParaRPr lang="en-US"/>
          </a:p>
        </p:txBody>
      </p:sp>
    </p:spTree>
    <p:extLst>
      <p:ext uri="{BB962C8B-B14F-4D97-AF65-F5344CB8AC3E}">
        <p14:creationId xmlns:p14="http://schemas.microsoft.com/office/powerpoint/2010/main" val="1440512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1AFAA-1897-A6B1-0788-713259352A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7F069A-C5D3-C705-EBCD-F30687D234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F5F9C9-7952-C605-8338-0AD693EBD0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16E325-051F-6B55-058F-D5B89C161CAD}"/>
              </a:ext>
            </a:extLst>
          </p:cNvPr>
          <p:cNvSpPr>
            <a:spLocks noGrp="1"/>
          </p:cNvSpPr>
          <p:nvPr>
            <p:ph type="sldNum" sz="quarter" idx="10"/>
          </p:nvPr>
        </p:nvSpPr>
        <p:spPr/>
        <p:txBody>
          <a:bodyPr/>
          <a:lstStyle/>
          <a:p>
            <a:fld id="{90E0ED6B-D573-9740-85FE-58E13D67C034}" type="slidenum">
              <a:rPr lang="en-US" smtClean="0"/>
              <a:t>10</a:t>
            </a:fld>
            <a:endParaRPr lang="en-US"/>
          </a:p>
        </p:txBody>
      </p:sp>
    </p:spTree>
    <p:extLst>
      <p:ext uri="{BB962C8B-B14F-4D97-AF65-F5344CB8AC3E}">
        <p14:creationId xmlns:p14="http://schemas.microsoft.com/office/powerpoint/2010/main" val="2743598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710B8-F3AC-423C-4076-0E282AACDF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43EE25-510E-A2E8-454C-38FCCD64D1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7732AE-C65D-53D1-91D5-B19C34E3B4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F40222-E75E-AE87-D5DE-9E882BC9D770}"/>
              </a:ext>
            </a:extLst>
          </p:cNvPr>
          <p:cNvSpPr>
            <a:spLocks noGrp="1"/>
          </p:cNvSpPr>
          <p:nvPr>
            <p:ph type="sldNum" sz="quarter" idx="5"/>
          </p:nvPr>
        </p:nvSpPr>
        <p:spPr/>
        <p:txBody>
          <a:bodyPr/>
          <a:lstStyle/>
          <a:p>
            <a:fld id="{8B8B709D-947A-F94F-A821-1E96C1923B12}" type="slidenum">
              <a:rPr lang="en-US" smtClean="0"/>
              <a:pPr/>
              <a:t>11</a:t>
            </a:fld>
            <a:endParaRPr lang="en-US"/>
          </a:p>
        </p:txBody>
      </p:sp>
    </p:spTree>
    <p:extLst>
      <p:ext uri="{BB962C8B-B14F-4D97-AF65-F5344CB8AC3E}">
        <p14:creationId xmlns:p14="http://schemas.microsoft.com/office/powerpoint/2010/main" val="1270417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D8FFD-C19A-5E03-AFF8-B2E89AC98D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8CFFD6-5420-0C49-8252-927D98720C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77C5A0-F62D-4409-29FF-169E076DE6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02C987-53E8-F160-CE5A-1A491580C3F6}"/>
              </a:ext>
            </a:extLst>
          </p:cNvPr>
          <p:cNvSpPr>
            <a:spLocks noGrp="1"/>
          </p:cNvSpPr>
          <p:nvPr>
            <p:ph type="sldNum" sz="quarter" idx="10"/>
          </p:nvPr>
        </p:nvSpPr>
        <p:spPr/>
        <p:txBody>
          <a:bodyPr/>
          <a:lstStyle/>
          <a:p>
            <a:fld id="{90E0ED6B-D573-9740-85FE-58E13D67C034}" type="slidenum">
              <a:rPr lang="en-US" smtClean="0"/>
              <a:t>12</a:t>
            </a:fld>
            <a:endParaRPr lang="en-US"/>
          </a:p>
        </p:txBody>
      </p:sp>
    </p:spTree>
    <p:extLst>
      <p:ext uri="{BB962C8B-B14F-4D97-AF65-F5344CB8AC3E}">
        <p14:creationId xmlns:p14="http://schemas.microsoft.com/office/powerpoint/2010/main" val="774345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C442D-CD49-47C3-DACF-4AC85CDB71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570359-256F-5ACA-5310-46F78FD06A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CFF582-24A4-49A0-E39E-669F3D2085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054E46-2EE4-CC03-71E6-85F5FA09E656}"/>
              </a:ext>
            </a:extLst>
          </p:cNvPr>
          <p:cNvSpPr>
            <a:spLocks noGrp="1"/>
          </p:cNvSpPr>
          <p:nvPr>
            <p:ph type="sldNum" sz="quarter" idx="10"/>
          </p:nvPr>
        </p:nvSpPr>
        <p:spPr/>
        <p:txBody>
          <a:bodyPr/>
          <a:lstStyle/>
          <a:p>
            <a:fld id="{90E0ED6B-D573-9740-85FE-58E13D67C034}" type="slidenum">
              <a:rPr lang="en-US" smtClean="0"/>
              <a:t>13</a:t>
            </a:fld>
            <a:endParaRPr lang="en-US"/>
          </a:p>
        </p:txBody>
      </p:sp>
    </p:spTree>
    <p:extLst>
      <p:ext uri="{BB962C8B-B14F-4D97-AF65-F5344CB8AC3E}">
        <p14:creationId xmlns:p14="http://schemas.microsoft.com/office/powerpoint/2010/main" val="2717440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26C42-169F-59AC-88EB-AE64F4ACE9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002E1D-05F4-A348-4AE8-50A58FD641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204CF3-776D-C298-35C8-E896977E02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871E3C-FA77-BF51-3EFA-7D1501B91D76}"/>
              </a:ext>
            </a:extLst>
          </p:cNvPr>
          <p:cNvSpPr>
            <a:spLocks noGrp="1"/>
          </p:cNvSpPr>
          <p:nvPr>
            <p:ph type="sldNum" sz="quarter" idx="10"/>
          </p:nvPr>
        </p:nvSpPr>
        <p:spPr/>
        <p:txBody>
          <a:bodyPr/>
          <a:lstStyle/>
          <a:p>
            <a:fld id="{90E0ED6B-D573-9740-85FE-58E13D67C034}" type="slidenum">
              <a:rPr lang="en-US" smtClean="0"/>
              <a:t>14</a:t>
            </a:fld>
            <a:endParaRPr lang="en-US"/>
          </a:p>
        </p:txBody>
      </p:sp>
    </p:spTree>
    <p:extLst>
      <p:ext uri="{BB962C8B-B14F-4D97-AF65-F5344CB8AC3E}">
        <p14:creationId xmlns:p14="http://schemas.microsoft.com/office/powerpoint/2010/main" val="2441738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D6779-EF37-38C8-0B3B-478006559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A157C5-F615-AAD7-CA42-DE305E274A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EEF8DE-DD58-D999-C6CB-CD51163412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EEF7B2-7D16-0F19-DBB0-676E49C6D8E3}"/>
              </a:ext>
            </a:extLst>
          </p:cNvPr>
          <p:cNvSpPr>
            <a:spLocks noGrp="1"/>
          </p:cNvSpPr>
          <p:nvPr>
            <p:ph type="sldNum" sz="quarter" idx="10"/>
          </p:nvPr>
        </p:nvSpPr>
        <p:spPr/>
        <p:txBody>
          <a:bodyPr/>
          <a:lstStyle/>
          <a:p>
            <a:fld id="{90E0ED6B-D573-9740-85FE-58E13D67C034}" type="slidenum">
              <a:rPr lang="en-US" smtClean="0"/>
              <a:t>15</a:t>
            </a:fld>
            <a:endParaRPr lang="en-US"/>
          </a:p>
        </p:txBody>
      </p:sp>
    </p:spTree>
    <p:extLst>
      <p:ext uri="{BB962C8B-B14F-4D97-AF65-F5344CB8AC3E}">
        <p14:creationId xmlns:p14="http://schemas.microsoft.com/office/powerpoint/2010/main" val="528092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1B752-8836-254D-9F51-8D372B4B51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CC5CE2-2742-18BA-21D6-798E213137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4A565C-DB24-CAAA-7CC9-F04E209FD6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340103-B110-1ACF-0879-4ACE13A864AA}"/>
              </a:ext>
            </a:extLst>
          </p:cNvPr>
          <p:cNvSpPr>
            <a:spLocks noGrp="1"/>
          </p:cNvSpPr>
          <p:nvPr>
            <p:ph type="sldNum" sz="quarter" idx="10"/>
          </p:nvPr>
        </p:nvSpPr>
        <p:spPr/>
        <p:txBody>
          <a:bodyPr/>
          <a:lstStyle/>
          <a:p>
            <a:fld id="{90E0ED6B-D573-9740-85FE-58E13D67C034}" type="slidenum">
              <a:rPr lang="en-US" smtClean="0"/>
              <a:t>16</a:t>
            </a:fld>
            <a:endParaRPr lang="en-US"/>
          </a:p>
        </p:txBody>
      </p:sp>
    </p:spTree>
    <p:extLst>
      <p:ext uri="{BB962C8B-B14F-4D97-AF65-F5344CB8AC3E}">
        <p14:creationId xmlns:p14="http://schemas.microsoft.com/office/powerpoint/2010/main" val="3936309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5C9A6-FCE1-21B5-9EF6-73426486A8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D44B07-3BDE-0007-6777-90800ED438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8648F2-2C0F-0553-5B0F-2A9C3E8D42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8C864A-603F-B78E-FA74-7E784DD31050}"/>
              </a:ext>
            </a:extLst>
          </p:cNvPr>
          <p:cNvSpPr>
            <a:spLocks noGrp="1"/>
          </p:cNvSpPr>
          <p:nvPr>
            <p:ph type="sldNum" sz="quarter" idx="10"/>
          </p:nvPr>
        </p:nvSpPr>
        <p:spPr/>
        <p:txBody>
          <a:bodyPr/>
          <a:lstStyle/>
          <a:p>
            <a:fld id="{90E0ED6B-D573-9740-85FE-58E13D67C034}" type="slidenum">
              <a:rPr lang="en-US" smtClean="0"/>
              <a:t>17</a:t>
            </a:fld>
            <a:endParaRPr lang="en-US"/>
          </a:p>
        </p:txBody>
      </p:sp>
    </p:spTree>
    <p:extLst>
      <p:ext uri="{BB962C8B-B14F-4D97-AF65-F5344CB8AC3E}">
        <p14:creationId xmlns:p14="http://schemas.microsoft.com/office/powerpoint/2010/main" val="1877289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2DB22-B9D0-BF24-BAFA-F68EE4AA5F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20909C-5E92-6159-1325-76BAD93C3D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DDB7B9-9551-D4CD-C123-DB27409DE7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FDA4AB-25CF-F6AA-E053-0FD8EF135E82}"/>
              </a:ext>
            </a:extLst>
          </p:cNvPr>
          <p:cNvSpPr>
            <a:spLocks noGrp="1"/>
          </p:cNvSpPr>
          <p:nvPr>
            <p:ph type="sldNum" sz="quarter" idx="10"/>
          </p:nvPr>
        </p:nvSpPr>
        <p:spPr/>
        <p:txBody>
          <a:bodyPr/>
          <a:lstStyle/>
          <a:p>
            <a:fld id="{90E0ED6B-D573-9740-85FE-58E13D67C034}" type="slidenum">
              <a:rPr lang="en-US" smtClean="0"/>
              <a:t>18</a:t>
            </a:fld>
            <a:endParaRPr lang="en-US"/>
          </a:p>
        </p:txBody>
      </p:sp>
    </p:spTree>
    <p:extLst>
      <p:ext uri="{BB962C8B-B14F-4D97-AF65-F5344CB8AC3E}">
        <p14:creationId xmlns:p14="http://schemas.microsoft.com/office/powerpoint/2010/main" val="1940432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01ED4-F9C4-FF78-0A5C-8C86510C9E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68E9D8-B533-C40D-3FBA-A5A0F5BA3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E760EF-5CC0-08F8-DF82-0C62FFD557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4883DC-1D00-89DC-8D87-A2B5EDD9AAC9}"/>
              </a:ext>
            </a:extLst>
          </p:cNvPr>
          <p:cNvSpPr>
            <a:spLocks noGrp="1"/>
          </p:cNvSpPr>
          <p:nvPr>
            <p:ph type="sldNum" sz="quarter" idx="10"/>
          </p:nvPr>
        </p:nvSpPr>
        <p:spPr/>
        <p:txBody>
          <a:bodyPr/>
          <a:lstStyle/>
          <a:p>
            <a:fld id="{90E0ED6B-D573-9740-85FE-58E13D67C034}" type="slidenum">
              <a:rPr lang="en-US" smtClean="0"/>
              <a:t>19</a:t>
            </a:fld>
            <a:endParaRPr lang="en-US"/>
          </a:p>
        </p:txBody>
      </p:sp>
    </p:spTree>
    <p:extLst>
      <p:ext uri="{BB962C8B-B14F-4D97-AF65-F5344CB8AC3E}">
        <p14:creationId xmlns:p14="http://schemas.microsoft.com/office/powerpoint/2010/main" val="2935844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DD58D7-01D6-D447-B76C-97EA90B3106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1242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0F9B1-96BE-6B8D-E67F-4CCAF3E6CD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78A4F1-D01C-7B12-0AD7-4A4BF4AF04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352B94-1292-55B2-6A6E-939DE42A7E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7B9518-AC82-CF74-5AEE-EFB4A4FC36A5}"/>
              </a:ext>
            </a:extLst>
          </p:cNvPr>
          <p:cNvSpPr>
            <a:spLocks noGrp="1"/>
          </p:cNvSpPr>
          <p:nvPr>
            <p:ph type="sldNum" sz="quarter" idx="10"/>
          </p:nvPr>
        </p:nvSpPr>
        <p:spPr/>
        <p:txBody>
          <a:bodyPr/>
          <a:lstStyle/>
          <a:p>
            <a:fld id="{90E0ED6B-D573-9740-85FE-58E13D67C034}" type="slidenum">
              <a:rPr lang="en-US" smtClean="0"/>
              <a:t>20</a:t>
            </a:fld>
            <a:endParaRPr lang="en-US"/>
          </a:p>
        </p:txBody>
      </p:sp>
    </p:spTree>
    <p:extLst>
      <p:ext uri="{BB962C8B-B14F-4D97-AF65-F5344CB8AC3E}">
        <p14:creationId xmlns:p14="http://schemas.microsoft.com/office/powerpoint/2010/main" val="523034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DD120-9CEC-1B15-F30E-8CE97954EF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0BF60C-EC2D-DE7B-C91F-B67A07E83B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68DD52-418F-E2AB-D7EF-ECD1BA367D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1663E9-69FA-E6B2-5F74-0DD9522D4A2A}"/>
              </a:ext>
            </a:extLst>
          </p:cNvPr>
          <p:cNvSpPr>
            <a:spLocks noGrp="1"/>
          </p:cNvSpPr>
          <p:nvPr>
            <p:ph type="sldNum" sz="quarter" idx="10"/>
          </p:nvPr>
        </p:nvSpPr>
        <p:spPr/>
        <p:txBody>
          <a:bodyPr/>
          <a:lstStyle/>
          <a:p>
            <a:fld id="{90E0ED6B-D573-9740-85FE-58E13D67C034}" type="slidenum">
              <a:rPr lang="en-US" smtClean="0"/>
              <a:t>21</a:t>
            </a:fld>
            <a:endParaRPr lang="en-US"/>
          </a:p>
        </p:txBody>
      </p:sp>
    </p:spTree>
    <p:extLst>
      <p:ext uri="{BB962C8B-B14F-4D97-AF65-F5344CB8AC3E}">
        <p14:creationId xmlns:p14="http://schemas.microsoft.com/office/powerpoint/2010/main" val="1485686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B9D8B-DB80-A72C-8F41-89DB2BB9F3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731A-D445-948E-5A77-20BCA59806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96AE6F-3315-DB33-1BFB-27B1CD0F00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0B4D43-3C35-B60A-6D0E-99B8C8DB01D7}"/>
              </a:ext>
            </a:extLst>
          </p:cNvPr>
          <p:cNvSpPr>
            <a:spLocks noGrp="1"/>
          </p:cNvSpPr>
          <p:nvPr>
            <p:ph type="sldNum" sz="quarter" idx="10"/>
          </p:nvPr>
        </p:nvSpPr>
        <p:spPr/>
        <p:txBody>
          <a:bodyPr/>
          <a:lstStyle/>
          <a:p>
            <a:fld id="{90E0ED6B-D573-9740-85FE-58E13D67C034}" type="slidenum">
              <a:rPr lang="en-US" smtClean="0"/>
              <a:t>22</a:t>
            </a:fld>
            <a:endParaRPr lang="en-US"/>
          </a:p>
        </p:txBody>
      </p:sp>
    </p:spTree>
    <p:extLst>
      <p:ext uri="{BB962C8B-B14F-4D97-AF65-F5344CB8AC3E}">
        <p14:creationId xmlns:p14="http://schemas.microsoft.com/office/powerpoint/2010/main" val="3856320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0A8A5-2B9B-7396-AE5A-9E70D33EF6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455D18-1A39-86AF-C36B-411398ED1A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56DE81-F486-0EFD-AE60-1C5BD45B5F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913CCD-225E-04C5-2D4D-B3C474E7E061}"/>
              </a:ext>
            </a:extLst>
          </p:cNvPr>
          <p:cNvSpPr>
            <a:spLocks noGrp="1"/>
          </p:cNvSpPr>
          <p:nvPr>
            <p:ph type="sldNum" sz="quarter" idx="10"/>
          </p:nvPr>
        </p:nvSpPr>
        <p:spPr/>
        <p:txBody>
          <a:bodyPr/>
          <a:lstStyle/>
          <a:p>
            <a:fld id="{90E0ED6B-D573-9740-85FE-58E13D67C034}" type="slidenum">
              <a:rPr lang="en-US" smtClean="0"/>
              <a:t>23</a:t>
            </a:fld>
            <a:endParaRPr lang="en-US"/>
          </a:p>
        </p:txBody>
      </p:sp>
    </p:spTree>
    <p:extLst>
      <p:ext uri="{BB962C8B-B14F-4D97-AF65-F5344CB8AC3E}">
        <p14:creationId xmlns:p14="http://schemas.microsoft.com/office/powerpoint/2010/main" val="22968312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79CF7-68E3-38DA-E885-712BE23DF3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497646-69AF-A944-6FA1-67281347B8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5DCA52-497D-EB68-EB62-A2336C0269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F5F784-2B9B-975E-650C-F03F181C503D}"/>
              </a:ext>
            </a:extLst>
          </p:cNvPr>
          <p:cNvSpPr>
            <a:spLocks noGrp="1"/>
          </p:cNvSpPr>
          <p:nvPr>
            <p:ph type="sldNum" sz="quarter" idx="10"/>
          </p:nvPr>
        </p:nvSpPr>
        <p:spPr/>
        <p:txBody>
          <a:bodyPr/>
          <a:lstStyle/>
          <a:p>
            <a:fld id="{90E0ED6B-D573-9740-85FE-58E13D67C034}" type="slidenum">
              <a:rPr lang="en-US" smtClean="0"/>
              <a:t>24</a:t>
            </a:fld>
            <a:endParaRPr lang="en-US"/>
          </a:p>
        </p:txBody>
      </p:sp>
    </p:spTree>
    <p:extLst>
      <p:ext uri="{BB962C8B-B14F-4D97-AF65-F5344CB8AC3E}">
        <p14:creationId xmlns:p14="http://schemas.microsoft.com/office/powerpoint/2010/main" val="14148007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C6276-D965-72F9-796D-569478E722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8345FD-9713-B702-A99D-734CA8BD04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F4087F-74F9-8C9F-1696-800F644F7E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D0A63A0-EE14-574F-10AA-CB1D9DFDD182}"/>
              </a:ext>
            </a:extLst>
          </p:cNvPr>
          <p:cNvSpPr>
            <a:spLocks noGrp="1"/>
          </p:cNvSpPr>
          <p:nvPr>
            <p:ph type="sldNum" sz="quarter" idx="10"/>
          </p:nvPr>
        </p:nvSpPr>
        <p:spPr/>
        <p:txBody>
          <a:bodyPr/>
          <a:lstStyle/>
          <a:p>
            <a:fld id="{90E0ED6B-D573-9740-85FE-58E13D67C034}" type="slidenum">
              <a:rPr lang="en-US" smtClean="0"/>
              <a:t>25</a:t>
            </a:fld>
            <a:endParaRPr lang="en-US"/>
          </a:p>
        </p:txBody>
      </p:sp>
    </p:spTree>
    <p:extLst>
      <p:ext uri="{BB962C8B-B14F-4D97-AF65-F5344CB8AC3E}">
        <p14:creationId xmlns:p14="http://schemas.microsoft.com/office/powerpoint/2010/main" val="1626697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685F4-E3D3-1528-E687-72364B3971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B68B7D-7197-2EF4-5573-342D5860FF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CDB4E3-178D-5450-EA50-9AA8A826F65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3A29B5-BD46-B6F3-CB37-5F9E14D7DD8C}"/>
              </a:ext>
            </a:extLst>
          </p:cNvPr>
          <p:cNvSpPr>
            <a:spLocks noGrp="1"/>
          </p:cNvSpPr>
          <p:nvPr>
            <p:ph type="sldNum" sz="quarter" idx="10"/>
          </p:nvPr>
        </p:nvSpPr>
        <p:spPr/>
        <p:txBody>
          <a:bodyPr/>
          <a:lstStyle/>
          <a:p>
            <a:fld id="{90E0ED6B-D573-9740-85FE-58E13D67C034}" type="slidenum">
              <a:rPr lang="en-US" smtClean="0"/>
              <a:t>3</a:t>
            </a:fld>
            <a:endParaRPr lang="en-US"/>
          </a:p>
        </p:txBody>
      </p:sp>
    </p:spTree>
    <p:extLst>
      <p:ext uri="{BB962C8B-B14F-4D97-AF65-F5344CB8AC3E}">
        <p14:creationId xmlns:p14="http://schemas.microsoft.com/office/powerpoint/2010/main" val="4194056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32B02-BBA3-FF52-A395-5FA2A9A509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25F458-3592-9793-0E92-5A571FC018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4E7808-83CF-7307-86BE-0E79843DF8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86ED08-FCA7-4F41-97A1-A92E635B76A3}"/>
              </a:ext>
            </a:extLst>
          </p:cNvPr>
          <p:cNvSpPr>
            <a:spLocks noGrp="1"/>
          </p:cNvSpPr>
          <p:nvPr>
            <p:ph type="sldNum" sz="quarter" idx="10"/>
          </p:nvPr>
        </p:nvSpPr>
        <p:spPr/>
        <p:txBody>
          <a:bodyPr/>
          <a:lstStyle/>
          <a:p>
            <a:fld id="{90E0ED6B-D573-9740-85FE-58E13D67C034}" type="slidenum">
              <a:rPr lang="en-US" smtClean="0"/>
              <a:t>4</a:t>
            </a:fld>
            <a:endParaRPr lang="en-US"/>
          </a:p>
        </p:txBody>
      </p:sp>
    </p:spTree>
    <p:extLst>
      <p:ext uri="{BB962C8B-B14F-4D97-AF65-F5344CB8AC3E}">
        <p14:creationId xmlns:p14="http://schemas.microsoft.com/office/powerpoint/2010/main" val="1536636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BB8C5-4489-9FE7-8F67-7DB795A3B3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B146B7-3690-1350-5F28-46C88BD187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488E54-254D-8359-6FF4-31C2365FC8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F80D4A-C0C8-9D95-0349-1EF537F1B01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DD58D7-01D6-D447-B76C-97EA90B3106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7941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34CB8-C575-7213-DBCD-09A8D3ED91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F52D2A-723E-4CE0-D37A-208562EE0A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A15CBC-09B9-9D34-2D73-04B171C505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3D2FD2-7C1D-4BAB-D3ED-0824941D240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DD58D7-01D6-D447-B76C-97EA90B3106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6194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68982-EFD2-3D74-07BB-4EC5A447A0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6F8D5F-21AA-B4D4-FA03-A906CF8A9A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457EE3-0895-B333-886E-5DF0F3AFC4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A471E6-5F89-E7B4-DB0A-201B2C1CDCC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DD58D7-01D6-D447-B76C-97EA90B3106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6872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D1355-FC6B-0B51-F034-F54B295B73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A6AFE8-C861-5D7C-80D5-3FBB955B37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D880A7-4DFD-C16F-29EF-E8F622A96F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D19821-EA48-6BC0-340E-AB06DADB01A6}"/>
              </a:ext>
            </a:extLst>
          </p:cNvPr>
          <p:cNvSpPr>
            <a:spLocks noGrp="1"/>
          </p:cNvSpPr>
          <p:nvPr>
            <p:ph type="sldNum" sz="quarter" idx="10"/>
          </p:nvPr>
        </p:nvSpPr>
        <p:spPr/>
        <p:txBody>
          <a:bodyPr/>
          <a:lstStyle/>
          <a:p>
            <a:fld id="{90E0ED6B-D573-9740-85FE-58E13D67C034}" type="slidenum">
              <a:rPr lang="en-US" smtClean="0"/>
              <a:t>8</a:t>
            </a:fld>
            <a:endParaRPr lang="en-US"/>
          </a:p>
        </p:txBody>
      </p:sp>
    </p:spTree>
    <p:extLst>
      <p:ext uri="{BB962C8B-B14F-4D97-AF65-F5344CB8AC3E}">
        <p14:creationId xmlns:p14="http://schemas.microsoft.com/office/powerpoint/2010/main" val="3531043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593D9-7B8E-F944-DEA1-FE72130AA1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F6E08C-F544-2716-9A39-B759964320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2AF48D-45DA-FEBB-DEBD-56BA6ED7D1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5C91EF-0649-5E77-8E60-F07417B1F73C}"/>
              </a:ext>
            </a:extLst>
          </p:cNvPr>
          <p:cNvSpPr>
            <a:spLocks noGrp="1"/>
          </p:cNvSpPr>
          <p:nvPr>
            <p:ph type="sldNum" sz="quarter" idx="10"/>
          </p:nvPr>
        </p:nvSpPr>
        <p:spPr/>
        <p:txBody>
          <a:bodyPr/>
          <a:lstStyle/>
          <a:p>
            <a:fld id="{90E0ED6B-D573-9740-85FE-58E13D67C034}" type="slidenum">
              <a:rPr lang="en-US" smtClean="0"/>
              <a:t>9</a:t>
            </a:fld>
            <a:endParaRPr lang="en-US"/>
          </a:p>
        </p:txBody>
      </p:sp>
    </p:spTree>
    <p:extLst>
      <p:ext uri="{BB962C8B-B14F-4D97-AF65-F5344CB8AC3E}">
        <p14:creationId xmlns:p14="http://schemas.microsoft.com/office/powerpoint/2010/main" val="1121598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3" Type="http://schemas.openxmlformats.org/officeDocument/2006/relationships/image" Target="../media/image80.emf"/><Relationship Id="rId18" Type="http://schemas.openxmlformats.org/officeDocument/2006/relationships/image" Target="../media/image85.emf"/><Relationship Id="rId26" Type="http://schemas.openxmlformats.org/officeDocument/2006/relationships/image" Target="../media/image93.emf"/><Relationship Id="rId3" Type="http://schemas.openxmlformats.org/officeDocument/2006/relationships/image" Target="../media/image70.emf"/><Relationship Id="rId21" Type="http://schemas.openxmlformats.org/officeDocument/2006/relationships/image" Target="../media/image88.emf"/><Relationship Id="rId7" Type="http://schemas.openxmlformats.org/officeDocument/2006/relationships/image" Target="../media/image74.emf"/><Relationship Id="rId12" Type="http://schemas.openxmlformats.org/officeDocument/2006/relationships/image" Target="../media/image79.emf"/><Relationship Id="rId17" Type="http://schemas.openxmlformats.org/officeDocument/2006/relationships/image" Target="../media/image84.emf"/><Relationship Id="rId25" Type="http://schemas.openxmlformats.org/officeDocument/2006/relationships/image" Target="../media/image92.emf"/><Relationship Id="rId33" Type="http://schemas.openxmlformats.org/officeDocument/2006/relationships/image" Target="../media/image100.emf"/><Relationship Id="rId2" Type="http://schemas.openxmlformats.org/officeDocument/2006/relationships/image" Target="../media/image69.emf"/><Relationship Id="rId16" Type="http://schemas.openxmlformats.org/officeDocument/2006/relationships/image" Target="../media/image83.emf"/><Relationship Id="rId20" Type="http://schemas.openxmlformats.org/officeDocument/2006/relationships/image" Target="../media/image87.emf"/><Relationship Id="rId29" Type="http://schemas.openxmlformats.org/officeDocument/2006/relationships/image" Target="../media/image96.emf"/><Relationship Id="rId1" Type="http://schemas.openxmlformats.org/officeDocument/2006/relationships/slideMaster" Target="../slideMasters/slideMaster2.xml"/><Relationship Id="rId6" Type="http://schemas.openxmlformats.org/officeDocument/2006/relationships/image" Target="../media/image73.emf"/><Relationship Id="rId11" Type="http://schemas.openxmlformats.org/officeDocument/2006/relationships/image" Target="../media/image78.emf"/><Relationship Id="rId24" Type="http://schemas.openxmlformats.org/officeDocument/2006/relationships/image" Target="../media/image91.emf"/><Relationship Id="rId32" Type="http://schemas.openxmlformats.org/officeDocument/2006/relationships/image" Target="../media/image99.emf"/><Relationship Id="rId5" Type="http://schemas.openxmlformats.org/officeDocument/2006/relationships/image" Target="../media/image72.emf"/><Relationship Id="rId15" Type="http://schemas.openxmlformats.org/officeDocument/2006/relationships/image" Target="../media/image82.emf"/><Relationship Id="rId23" Type="http://schemas.openxmlformats.org/officeDocument/2006/relationships/image" Target="../media/image90.emf"/><Relationship Id="rId28" Type="http://schemas.openxmlformats.org/officeDocument/2006/relationships/image" Target="../media/image95.emf"/><Relationship Id="rId10" Type="http://schemas.openxmlformats.org/officeDocument/2006/relationships/image" Target="../media/image77.emf"/><Relationship Id="rId19" Type="http://schemas.openxmlformats.org/officeDocument/2006/relationships/image" Target="../media/image86.emf"/><Relationship Id="rId31" Type="http://schemas.openxmlformats.org/officeDocument/2006/relationships/image" Target="../media/image98.emf"/><Relationship Id="rId4" Type="http://schemas.openxmlformats.org/officeDocument/2006/relationships/image" Target="../media/image71.emf"/><Relationship Id="rId9" Type="http://schemas.openxmlformats.org/officeDocument/2006/relationships/image" Target="../media/image76.emf"/><Relationship Id="rId14" Type="http://schemas.openxmlformats.org/officeDocument/2006/relationships/image" Target="../media/image81.emf"/><Relationship Id="rId22" Type="http://schemas.openxmlformats.org/officeDocument/2006/relationships/image" Target="../media/image89.emf"/><Relationship Id="rId27" Type="http://schemas.openxmlformats.org/officeDocument/2006/relationships/image" Target="../media/image94.emf"/><Relationship Id="rId30" Type="http://schemas.openxmlformats.org/officeDocument/2006/relationships/image" Target="../media/image97.emf"/><Relationship Id="rId8" Type="http://schemas.openxmlformats.org/officeDocument/2006/relationships/image" Target="../media/image75.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3" Type="http://schemas.openxmlformats.org/officeDocument/2006/relationships/image" Target="../media/image16.emf"/><Relationship Id="rId18" Type="http://schemas.openxmlformats.org/officeDocument/2006/relationships/image" Target="../media/image21.emf"/><Relationship Id="rId26" Type="http://schemas.openxmlformats.org/officeDocument/2006/relationships/image" Target="../media/image29.emf"/><Relationship Id="rId3" Type="http://schemas.openxmlformats.org/officeDocument/2006/relationships/image" Target="../media/image6.emf"/><Relationship Id="rId21" Type="http://schemas.openxmlformats.org/officeDocument/2006/relationships/image" Target="../media/image24.emf"/><Relationship Id="rId7" Type="http://schemas.openxmlformats.org/officeDocument/2006/relationships/image" Target="../media/image10.emf"/><Relationship Id="rId12" Type="http://schemas.openxmlformats.org/officeDocument/2006/relationships/image" Target="../media/image15.emf"/><Relationship Id="rId17" Type="http://schemas.openxmlformats.org/officeDocument/2006/relationships/image" Target="../media/image20.emf"/><Relationship Id="rId25" Type="http://schemas.openxmlformats.org/officeDocument/2006/relationships/image" Target="../media/image28.emf"/><Relationship Id="rId33" Type="http://schemas.openxmlformats.org/officeDocument/2006/relationships/image" Target="../media/image36.emf"/><Relationship Id="rId2" Type="http://schemas.openxmlformats.org/officeDocument/2006/relationships/image" Target="../media/image5.emf"/><Relationship Id="rId16" Type="http://schemas.openxmlformats.org/officeDocument/2006/relationships/image" Target="../media/image19.emf"/><Relationship Id="rId20" Type="http://schemas.openxmlformats.org/officeDocument/2006/relationships/image" Target="../media/image23.emf"/><Relationship Id="rId29" Type="http://schemas.openxmlformats.org/officeDocument/2006/relationships/image" Target="../media/image32.emf"/><Relationship Id="rId1" Type="http://schemas.openxmlformats.org/officeDocument/2006/relationships/slideMaster" Target="../slideMasters/slideMaster2.xml"/><Relationship Id="rId6" Type="http://schemas.openxmlformats.org/officeDocument/2006/relationships/image" Target="../media/image9.emf"/><Relationship Id="rId11" Type="http://schemas.openxmlformats.org/officeDocument/2006/relationships/image" Target="../media/image14.emf"/><Relationship Id="rId24" Type="http://schemas.openxmlformats.org/officeDocument/2006/relationships/image" Target="../media/image27.emf"/><Relationship Id="rId32" Type="http://schemas.openxmlformats.org/officeDocument/2006/relationships/image" Target="../media/image35.emf"/><Relationship Id="rId5" Type="http://schemas.openxmlformats.org/officeDocument/2006/relationships/image" Target="../media/image8.emf"/><Relationship Id="rId15" Type="http://schemas.openxmlformats.org/officeDocument/2006/relationships/image" Target="../media/image18.emf"/><Relationship Id="rId23" Type="http://schemas.openxmlformats.org/officeDocument/2006/relationships/image" Target="../media/image26.emf"/><Relationship Id="rId28" Type="http://schemas.openxmlformats.org/officeDocument/2006/relationships/image" Target="../media/image31.emf"/><Relationship Id="rId10" Type="http://schemas.openxmlformats.org/officeDocument/2006/relationships/image" Target="../media/image13.emf"/><Relationship Id="rId19" Type="http://schemas.openxmlformats.org/officeDocument/2006/relationships/image" Target="../media/image22.emf"/><Relationship Id="rId31" Type="http://schemas.openxmlformats.org/officeDocument/2006/relationships/image" Target="../media/image34.emf"/><Relationship Id="rId4" Type="http://schemas.openxmlformats.org/officeDocument/2006/relationships/image" Target="../media/image7.emf"/><Relationship Id="rId9" Type="http://schemas.openxmlformats.org/officeDocument/2006/relationships/image" Target="../media/image12.emf"/><Relationship Id="rId14" Type="http://schemas.openxmlformats.org/officeDocument/2006/relationships/image" Target="../media/image17.emf"/><Relationship Id="rId22" Type="http://schemas.openxmlformats.org/officeDocument/2006/relationships/image" Target="../media/image25.emf"/><Relationship Id="rId27" Type="http://schemas.openxmlformats.org/officeDocument/2006/relationships/image" Target="../media/image30.emf"/><Relationship Id="rId30" Type="http://schemas.openxmlformats.org/officeDocument/2006/relationships/image" Target="../media/image33.emf"/><Relationship Id="rId8" Type="http://schemas.openxmlformats.org/officeDocument/2006/relationships/image" Target="../media/image11.emf"/></Relationships>
</file>

<file path=ppt/slideLayouts/_rels/slideLayout9.xml.rels><?xml version="1.0" encoding="UTF-8" standalone="yes"?>
<Relationships xmlns="http://schemas.openxmlformats.org/package/2006/relationships"><Relationship Id="rId13" Type="http://schemas.openxmlformats.org/officeDocument/2006/relationships/image" Target="../media/image48.emf"/><Relationship Id="rId18" Type="http://schemas.openxmlformats.org/officeDocument/2006/relationships/image" Target="../media/image53.emf"/><Relationship Id="rId26" Type="http://schemas.openxmlformats.org/officeDocument/2006/relationships/image" Target="../media/image61.emf"/><Relationship Id="rId3" Type="http://schemas.openxmlformats.org/officeDocument/2006/relationships/image" Target="../media/image38.emf"/><Relationship Id="rId21" Type="http://schemas.openxmlformats.org/officeDocument/2006/relationships/image" Target="../media/image56.emf"/><Relationship Id="rId7" Type="http://schemas.openxmlformats.org/officeDocument/2006/relationships/image" Target="../media/image42.emf"/><Relationship Id="rId12" Type="http://schemas.openxmlformats.org/officeDocument/2006/relationships/image" Target="../media/image47.emf"/><Relationship Id="rId17" Type="http://schemas.openxmlformats.org/officeDocument/2006/relationships/image" Target="../media/image52.emf"/><Relationship Id="rId25" Type="http://schemas.openxmlformats.org/officeDocument/2006/relationships/image" Target="../media/image60.emf"/><Relationship Id="rId33" Type="http://schemas.openxmlformats.org/officeDocument/2006/relationships/image" Target="../media/image68.emf"/><Relationship Id="rId2" Type="http://schemas.openxmlformats.org/officeDocument/2006/relationships/image" Target="../media/image37.emf"/><Relationship Id="rId16" Type="http://schemas.openxmlformats.org/officeDocument/2006/relationships/image" Target="../media/image51.emf"/><Relationship Id="rId20" Type="http://schemas.openxmlformats.org/officeDocument/2006/relationships/image" Target="../media/image55.emf"/><Relationship Id="rId29" Type="http://schemas.openxmlformats.org/officeDocument/2006/relationships/image" Target="../media/image64.emf"/><Relationship Id="rId1" Type="http://schemas.openxmlformats.org/officeDocument/2006/relationships/slideMaster" Target="../slideMasters/slideMaster2.xml"/><Relationship Id="rId6" Type="http://schemas.openxmlformats.org/officeDocument/2006/relationships/image" Target="../media/image41.emf"/><Relationship Id="rId11" Type="http://schemas.openxmlformats.org/officeDocument/2006/relationships/image" Target="../media/image46.emf"/><Relationship Id="rId24" Type="http://schemas.openxmlformats.org/officeDocument/2006/relationships/image" Target="../media/image59.emf"/><Relationship Id="rId32" Type="http://schemas.openxmlformats.org/officeDocument/2006/relationships/image" Target="../media/image67.emf"/><Relationship Id="rId5" Type="http://schemas.openxmlformats.org/officeDocument/2006/relationships/image" Target="../media/image40.emf"/><Relationship Id="rId15" Type="http://schemas.openxmlformats.org/officeDocument/2006/relationships/image" Target="../media/image50.emf"/><Relationship Id="rId23" Type="http://schemas.openxmlformats.org/officeDocument/2006/relationships/image" Target="../media/image58.emf"/><Relationship Id="rId28" Type="http://schemas.openxmlformats.org/officeDocument/2006/relationships/image" Target="../media/image63.emf"/><Relationship Id="rId10" Type="http://schemas.openxmlformats.org/officeDocument/2006/relationships/image" Target="../media/image45.emf"/><Relationship Id="rId19" Type="http://schemas.openxmlformats.org/officeDocument/2006/relationships/image" Target="../media/image54.emf"/><Relationship Id="rId31" Type="http://schemas.openxmlformats.org/officeDocument/2006/relationships/image" Target="../media/image66.emf"/><Relationship Id="rId4" Type="http://schemas.openxmlformats.org/officeDocument/2006/relationships/image" Target="../media/image39.emf"/><Relationship Id="rId9" Type="http://schemas.openxmlformats.org/officeDocument/2006/relationships/image" Target="../media/image44.emf"/><Relationship Id="rId14" Type="http://schemas.openxmlformats.org/officeDocument/2006/relationships/image" Target="../media/image49.emf"/><Relationship Id="rId22" Type="http://schemas.openxmlformats.org/officeDocument/2006/relationships/image" Target="../media/image57.emf"/><Relationship Id="rId27" Type="http://schemas.openxmlformats.org/officeDocument/2006/relationships/image" Target="../media/image62.emf"/><Relationship Id="rId30" Type="http://schemas.openxmlformats.org/officeDocument/2006/relationships/image" Target="../media/image65.emf"/><Relationship Id="rId8" Type="http://schemas.openxmlformats.org/officeDocument/2006/relationships/image" Target="../media/image43.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5A832-6CBA-FC40-A3AB-43C2BD6260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985637-967F-4441-BD28-EF378A6AF3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798F5D-5949-8D47-9B4B-32CEDF29FDC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941E002F-67F9-EA48-8737-84AF71697FE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C19B58-BA0B-4448-B922-5B23FBCDC748}"/>
              </a:ext>
            </a:extLst>
          </p:cNvPr>
          <p:cNvSpPr>
            <a:spLocks noGrp="1"/>
          </p:cNvSpPr>
          <p:nvPr>
            <p:ph type="sldNum" sz="quarter" idx="12"/>
          </p:nvPr>
        </p:nvSpPr>
        <p:spPr/>
        <p:txBody>
          <a:bodyPr/>
          <a:lstStyle/>
          <a:p>
            <a:fld id="{EB5CBF71-F616-224C-BB69-F26EC1A8C52C}" type="slidenum">
              <a:rPr lang="en-US" smtClean="0"/>
              <a:t>‹#›</a:t>
            </a:fld>
            <a:endParaRPr lang="en-US" dirty="0"/>
          </a:p>
        </p:txBody>
      </p:sp>
    </p:spTree>
    <p:extLst>
      <p:ext uri="{BB962C8B-B14F-4D97-AF65-F5344CB8AC3E}">
        <p14:creationId xmlns:p14="http://schemas.microsoft.com/office/powerpoint/2010/main" val="3998779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cons 3">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flipV="1">
            <a:off x="1785855" y="1462825"/>
            <a:ext cx="925712" cy="92571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flipV="1">
            <a:off x="2883720" y="4876624"/>
            <a:ext cx="925712" cy="92571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flipV="1">
            <a:off x="1816904" y="4877058"/>
            <a:ext cx="925712" cy="92571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H="1" flipV="1">
            <a:off x="6053848" y="4876624"/>
            <a:ext cx="925712" cy="925712"/>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flipH="1" flipV="1">
            <a:off x="5004245" y="4877058"/>
            <a:ext cx="925712" cy="925712"/>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flipH="1" flipV="1">
            <a:off x="3936416" y="4877058"/>
            <a:ext cx="925712" cy="925712"/>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flipH="1" flipV="1">
            <a:off x="7151376" y="4931170"/>
            <a:ext cx="925712" cy="925712"/>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flipH="1" flipV="1">
            <a:off x="9299566" y="3750887"/>
            <a:ext cx="925712" cy="925712"/>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0800000" flipH="1" flipV="1">
            <a:off x="8218674" y="3747174"/>
            <a:ext cx="925712" cy="925712"/>
          </a:xfrm>
          <a:prstGeom prst="rect">
            <a:avLst/>
          </a:prstGeom>
        </p:spPr>
      </p:pic>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0800000" flipH="1" flipV="1">
            <a:off x="7151376" y="3747173"/>
            <a:ext cx="925712" cy="925712"/>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0800000" flipH="1" flipV="1">
            <a:off x="6071428" y="3736336"/>
            <a:ext cx="925712" cy="925712"/>
          </a:xfrm>
          <a:prstGeom prst="rect">
            <a:avLst/>
          </a:prstGeom>
        </p:spPr>
      </p:pic>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0800000" flipH="1" flipV="1">
            <a:off x="5000235" y="3718796"/>
            <a:ext cx="925712" cy="925712"/>
          </a:xfrm>
          <a:prstGeom prst="rect">
            <a:avLst/>
          </a:prstGeom>
        </p:spPr>
      </p:pic>
      <p:pic>
        <p:nvPicPr>
          <p:cNvPr id="14" name="Picture 1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0800000" flipH="1" flipV="1">
            <a:off x="3927454" y="3736336"/>
            <a:ext cx="925712" cy="925712"/>
          </a:xfrm>
          <a:prstGeom prst="rect">
            <a:avLst/>
          </a:prstGeom>
        </p:spPr>
      </p:pic>
      <p:pic>
        <p:nvPicPr>
          <p:cNvPr id="15" name="Picture 1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0800000" flipH="1" flipV="1">
            <a:off x="2841740" y="3736336"/>
            <a:ext cx="933240" cy="925712"/>
          </a:xfrm>
          <a:prstGeom prst="rect">
            <a:avLst/>
          </a:prstGeom>
        </p:spPr>
      </p:pic>
      <p:pic>
        <p:nvPicPr>
          <p:cNvPr id="16" name="Picture 1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0800000" flipH="1" flipV="1">
            <a:off x="1814947" y="3736336"/>
            <a:ext cx="925712" cy="925712"/>
          </a:xfrm>
          <a:prstGeom prst="rect">
            <a:avLst/>
          </a:prstGeom>
        </p:spPr>
      </p:pic>
      <p:pic>
        <p:nvPicPr>
          <p:cNvPr id="17" name="Picture 1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10800000" flipH="1" flipV="1">
            <a:off x="9294996" y="4918601"/>
            <a:ext cx="933240" cy="925712"/>
          </a:xfrm>
          <a:prstGeom prst="rect">
            <a:avLst/>
          </a:prstGeom>
        </p:spPr>
      </p:pic>
      <p:pic>
        <p:nvPicPr>
          <p:cNvPr id="18" name="Picture 1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10800000" flipH="1" flipV="1">
            <a:off x="9301433" y="2596767"/>
            <a:ext cx="925712" cy="925712"/>
          </a:xfrm>
          <a:prstGeom prst="rect">
            <a:avLst/>
          </a:prstGeom>
        </p:spPr>
      </p:pic>
      <p:pic>
        <p:nvPicPr>
          <p:cNvPr id="19" name="Picture 1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0800000" flipH="1" flipV="1">
            <a:off x="8219422" y="2604572"/>
            <a:ext cx="933240" cy="925712"/>
          </a:xfrm>
          <a:prstGeom prst="rect">
            <a:avLst/>
          </a:prstGeom>
        </p:spPr>
      </p:pic>
      <p:pic>
        <p:nvPicPr>
          <p:cNvPr id="21" name="Picture 20"/>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rot="10800000" flipH="1" flipV="1">
            <a:off x="6099199" y="2604572"/>
            <a:ext cx="925712" cy="925712"/>
          </a:xfrm>
          <a:prstGeom prst="rect">
            <a:avLst/>
          </a:prstGeom>
        </p:spPr>
      </p:pic>
      <p:pic>
        <p:nvPicPr>
          <p:cNvPr id="22" name="Picture 2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rot="10800000" flipH="1" flipV="1">
            <a:off x="5004245" y="2607235"/>
            <a:ext cx="925712" cy="925712"/>
          </a:xfrm>
          <a:prstGeom prst="rect">
            <a:avLst/>
          </a:prstGeom>
        </p:spPr>
      </p:pic>
      <p:pic>
        <p:nvPicPr>
          <p:cNvPr id="23" name="Picture 22"/>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rot="10800000" flipH="1" flipV="1">
            <a:off x="3935714" y="2595614"/>
            <a:ext cx="925712" cy="925712"/>
          </a:xfrm>
          <a:prstGeom prst="rect">
            <a:avLst/>
          </a:prstGeom>
        </p:spPr>
      </p:pic>
      <p:pic>
        <p:nvPicPr>
          <p:cNvPr id="24" name="Picture 2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rot="10800000" flipH="1" flipV="1">
            <a:off x="2854188" y="2604573"/>
            <a:ext cx="925712" cy="925712"/>
          </a:xfrm>
          <a:prstGeom prst="rect">
            <a:avLst/>
          </a:prstGeom>
        </p:spPr>
      </p:pic>
      <p:pic>
        <p:nvPicPr>
          <p:cNvPr id="25" name="Picture 24"/>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rot="10800000" flipH="1" flipV="1">
            <a:off x="1814947" y="2604572"/>
            <a:ext cx="925712" cy="925712"/>
          </a:xfrm>
          <a:prstGeom prst="rect">
            <a:avLst/>
          </a:prstGeom>
        </p:spPr>
      </p:pic>
      <p:pic>
        <p:nvPicPr>
          <p:cNvPr id="26" name="Picture 25"/>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rot="10800000" flipH="1" flipV="1">
            <a:off x="8219422" y="4931292"/>
            <a:ext cx="933240" cy="925712"/>
          </a:xfrm>
          <a:prstGeom prst="rect">
            <a:avLst/>
          </a:prstGeom>
        </p:spPr>
      </p:pic>
      <p:pic>
        <p:nvPicPr>
          <p:cNvPr id="27" name="Picture 26"/>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rot="10800000" flipH="1" flipV="1">
            <a:off x="9301517" y="1464284"/>
            <a:ext cx="925712" cy="925712"/>
          </a:xfrm>
          <a:prstGeom prst="rect">
            <a:avLst/>
          </a:prstGeom>
        </p:spPr>
      </p:pic>
      <p:pic>
        <p:nvPicPr>
          <p:cNvPr id="28" name="Picture 27"/>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rot="10800000" flipH="1" flipV="1">
            <a:off x="8222503" y="1464284"/>
            <a:ext cx="925712" cy="925712"/>
          </a:xfrm>
          <a:prstGeom prst="rect">
            <a:avLst/>
          </a:prstGeom>
        </p:spPr>
      </p:pic>
      <p:pic>
        <p:nvPicPr>
          <p:cNvPr id="29" name="Picture 28"/>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rot="10800000" flipH="1" flipV="1">
            <a:off x="7154754" y="1464284"/>
            <a:ext cx="925712" cy="925712"/>
          </a:xfrm>
          <a:prstGeom prst="rect">
            <a:avLst/>
          </a:prstGeom>
        </p:spPr>
      </p:pic>
      <p:pic>
        <p:nvPicPr>
          <p:cNvPr id="30" name="Picture 29"/>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rot="10800000" flipH="1" flipV="1">
            <a:off x="6084038" y="1464284"/>
            <a:ext cx="925712" cy="925712"/>
          </a:xfrm>
          <a:prstGeom prst="rect">
            <a:avLst/>
          </a:prstGeom>
        </p:spPr>
      </p:pic>
      <p:pic>
        <p:nvPicPr>
          <p:cNvPr id="31" name="Picture 30"/>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rot="10800000" flipH="1" flipV="1">
            <a:off x="5000235" y="1464285"/>
            <a:ext cx="925712" cy="925712"/>
          </a:xfrm>
          <a:prstGeom prst="rect">
            <a:avLst/>
          </a:prstGeom>
        </p:spPr>
      </p:pic>
      <p:pic>
        <p:nvPicPr>
          <p:cNvPr id="32" name="Picture 31"/>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rot="10800000" flipH="1" flipV="1">
            <a:off x="3932881" y="1464427"/>
            <a:ext cx="925712" cy="925712"/>
          </a:xfrm>
          <a:prstGeom prst="rect">
            <a:avLst/>
          </a:prstGeom>
        </p:spPr>
      </p:pic>
      <p:pic>
        <p:nvPicPr>
          <p:cNvPr id="33" name="Picture 32"/>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rot="10800000" flipH="1" flipV="1">
            <a:off x="2854189" y="1458654"/>
            <a:ext cx="925712" cy="925712"/>
          </a:xfrm>
          <a:prstGeom prst="rect">
            <a:avLst/>
          </a:prstGeom>
        </p:spPr>
      </p:pic>
      <p:pic>
        <p:nvPicPr>
          <p:cNvPr id="104" name="Picture 103"/>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rot="10800000" flipH="1" flipV="1">
            <a:off x="7151376" y="2604572"/>
            <a:ext cx="925712" cy="925712"/>
          </a:xfrm>
          <a:prstGeom prst="rect">
            <a:avLst/>
          </a:prstGeom>
        </p:spPr>
      </p:pic>
    </p:spTree>
    <p:extLst>
      <p:ext uri="{BB962C8B-B14F-4D97-AF65-F5344CB8AC3E}">
        <p14:creationId xmlns:p14="http://schemas.microsoft.com/office/powerpoint/2010/main" val="2034731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5A832-6CBA-FC40-A3AB-43C2BD6260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985637-967F-4441-BD28-EF378A6AF3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798F5D-5949-8D47-9B4B-32CEDF29FDC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941E002F-67F9-EA48-8737-84AF71697FE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C19B58-BA0B-4448-B922-5B23FBCDC748}"/>
              </a:ext>
            </a:extLst>
          </p:cNvPr>
          <p:cNvSpPr>
            <a:spLocks noGrp="1"/>
          </p:cNvSpPr>
          <p:nvPr>
            <p:ph type="sldNum" sz="quarter" idx="12"/>
          </p:nvPr>
        </p:nvSpPr>
        <p:spPr/>
        <p:txBody>
          <a:bodyPr/>
          <a:lstStyle/>
          <a:p>
            <a:fld id="{EB5CBF71-F616-224C-BB69-F26EC1A8C52C}" type="slidenum">
              <a:rPr lang="en-US" smtClean="0"/>
              <a:t>‹#›</a:t>
            </a:fld>
            <a:endParaRPr lang="en-US" dirty="0"/>
          </a:p>
        </p:txBody>
      </p:sp>
    </p:spTree>
    <p:extLst>
      <p:ext uri="{BB962C8B-B14F-4D97-AF65-F5344CB8AC3E}">
        <p14:creationId xmlns:p14="http://schemas.microsoft.com/office/powerpoint/2010/main" val="323697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0149D-78B8-6B43-8BC6-04D41818C6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13879F-769D-FA4E-8633-D3FBA4EE0F9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896CDA-9044-AE46-854E-5B37C67F607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7CD2100C-80FD-2042-B684-21B19BDB99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AA606BF-A84D-7245-ABD7-1CC5F1AADC26}"/>
              </a:ext>
            </a:extLst>
          </p:cNvPr>
          <p:cNvSpPr>
            <a:spLocks noGrp="1"/>
          </p:cNvSpPr>
          <p:nvPr>
            <p:ph type="sldNum" sz="quarter" idx="12"/>
          </p:nvPr>
        </p:nvSpPr>
        <p:spPr/>
        <p:txBody>
          <a:bodyPr/>
          <a:lstStyle/>
          <a:p>
            <a:fld id="{EB5CBF71-F616-224C-BB69-F26EC1A8C52C}" type="slidenum">
              <a:rPr lang="en-US" smtClean="0"/>
              <a:t>‹#›</a:t>
            </a:fld>
            <a:endParaRPr lang="en-US" dirty="0"/>
          </a:p>
        </p:txBody>
      </p:sp>
    </p:spTree>
    <p:extLst>
      <p:ext uri="{BB962C8B-B14F-4D97-AF65-F5344CB8AC3E}">
        <p14:creationId xmlns:p14="http://schemas.microsoft.com/office/powerpoint/2010/main" val="2017301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82B291-22E1-674E-AD02-D38BEE00B180}" type="datetimeFigureOut">
              <a:rPr lang="en-US" smtClean="0"/>
              <a:t>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7BC3B-4BDB-E047-BDF3-4E331D33B968}" type="slidenum">
              <a:rPr lang="en-US" smtClean="0"/>
              <a:t>‹#›</a:t>
            </a:fld>
            <a:endParaRPr lang="en-US"/>
          </a:p>
        </p:txBody>
      </p:sp>
    </p:spTree>
    <p:extLst>
      <p:ext uri="{BB962C8B-B14F-4D97-AF65-F5344CB8AC3E}">
        <p14:creationId xmlns:p14="http://schemas.microsoft.com/office/powerpoint/2010/main" val="3493375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82B291-22E1-674E-AD02-D38BEE00B180}" type="datetimeFigureOut">
              <a:rPr lang="en-US" smtClean="0"/>
              <a:t>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7BC3B-4BDB-E047-BDF3-4E331D33B968}" type="slidenum">
              <a:rPr lang="en-US" smtClean="0"/>
              <a:t>‹#›</a:t>
            </a:fld>
            <a:endParaRPr lang="en-US"/>
          </a:p>
        </p:txBody>
      </p:sp>
    </p:spTree>
    <p:extLst>
      <p:ext uri="{BB962C8B-B14F-4D97-AF65-F5344CB8AC3E}">
        <p14:creationId xmlns:p14="http://schemas.microsoft.com/office/powerpoint/2010/main" val="3576507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82B291-22E1-674E-AD02-D38BEE00B180}" type="datetimeFigureOut">
              <a:rPr lang="en-US" smtClean="0"/>
              <a:t>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7BC3B-4BDB-E047-BDF3-4E331D33B968}" type="slidenum">
              <a:rPr lang="en-US" smtClean="0"/>
              <a:t>‹#›</a:t>
            </a:fld>
            <a:endParaRPr lang="en-US"/>
          </a:p>
        </p:txBody>
      </p:sp>
    </p:spTree>
    <p:extLst>
      <p:ext uri="{BB962C8B-B14F-4D97-AF65-F5344CB8AC3E}">
        <p14:creationId xmlns:p14="http://schemas.microsoft.com/office/powerpoint/2010/main" val="1056502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82B291-22E1-674E-AD02-D38BEE00B180}" type="datetimeFigureOut">
              <a:rPr lang="en-US" smtClean="0"/>
              <a:t>5/1/2025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7BC3B-4BDB-E047-BDF3-4E331D33B968}" type="slidenum">
              <a:rPr lang="en-US" smtClean="0"/>
              <a:t>‹#›</a:t>
            </a:fld>
            <a:endParaRPr lang="en-US"/>
          </a:p>
        </p:txBody>
      </p:sp>
    </p:spTree>
    <p:extLst>
      <p:ext uri="{BB962C8B-B14F-4D97-AF65-F5344CB8AC3E}">
        <p14:creationId xmlns:p14="http://schemas.microsoft.com/office/powerpoint/2010/main" val="533848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82B291-22E1-674E-AD02-D38BEE00B180}" type="datetimeFigureOut">
              <a:rPr lang="en-US" smtClean="0"/>
              <a:t>5/1/2025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97BC3B-4BDB-E047-BDF3-4E331D33B968}" type="slidenum">
              <a:rPr lang="en-US" smtClean="0"/>
              <a:t>‹#›</a:t>
            </a:fld>
            <a:endParaRPr lang="en-US"/>
          </a:p>
        </p:txBody>
      </p:sp>
    </p:spTree>
    <p:extLst>
      <p:ext uri="{BB962C8B-B14F-4D97-AF65-F5344CB8AC3E}">
        <p14:creationId xmlns:p14="http://schemas.microsoft.com/office/powerpoint/2010/main" val="354988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82B291-22E1-674E-AD02-D38BEE00B180}" type="datetimeFigureOut">
              <a:rPr lang="en-US" smtClean="0"/>
              <a:t>5/1/2025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97BC3B-4BDB-E047-BDF3-4E331D33B968}" type="slidenum">
              <a:rPr lang="en-US" smtClean="0"/>
              <a:t>‹#›</a:t>
            </a:fld>
            <a:endParaRPr lang="en-US"/>
          </a:p>
        </p:txBody>
      </p:sp>
    </p:spTree>
    <p:extLst>
      <p:ext uri="{BB962C8B-B14F-4D97-AF65-F5344CB8AC3E}">
        <p14:creationId xmlns:p14="http://schemas.microsoft.com/office/powerpoint/2010/main" val="3440791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2B291-22E1-674E-AD02-D38BEE00B180}" type="datetimeFigureOut">
              <a:rPr lang="en-US" smtClean="0"/>
              <a:t>5/1/2025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97BC3B-4BDB-E047-BDF3-4E331D33B968}" type="slidenum">
              <a:rPr lang="en-US" smtClean="0"/>
              <a:t>‹#›</a:t>
            </a:fld>
            <a:endParaRPr lang="en-US"/>
          </a:p>
        </p:txBody>
      </p:sp>
    </p:spTree>
    <p:extLst>
      <p:ext uri="{BB962C8B-B14F-4D97-AF65-F5344CB8AC3E}">
        <p14:creationId xmlns:p14="http://schemas.microsoft.com/office/powerpoint/2010/main" val="3109768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25" name="Picture Placeholder 24"/>
          <p:cNvSpPr>
            <a:spLocks noGrp="1"/>
          </p:cNvSpPr>
          <p:nvPr>
            <p:ph type="pic" sz="quarter" idx="13"/>
          </p:nvPr>
        </p:nvSpPr>
        <p:spPr>
          <a:xfrm>
            <a:off x="3457575" y="0"/>
            <a:ext cx="8734425" cy="6229350"/>
          </a:xfrm>
          <a:custGeom>
            <a:avLst/>
            <a:gdLst>
              <a:gd name="connsiteX0" fmla="*/ 0 w 8734425"/>
              <a:gd name="connsiteY0" fmla="*/ 0 h 6229350"/>
              <a:gd name="connsiteX1" fmla="*/ 8734425 w 8734425"/>
              <a:gd name="connsiteY1" fmla="*/ 0 h 6229350"/>
              <a:gd name="connsiteX2" fmla="*/ 8734425 w 8734425"/>
              <a:gd name="connsiteY2" fmla="*/ 6229350 h 6229350"/>
              <a:gd name="connsiteX3" fmla="*/ 0 w 8734425"/>
              <a:gd name="connsiteY3" fmla="*/ 6229350 h 6229350"/>
              <a:gd name="connsiteX4" fmla="*/ 0 w 8734425"/>
              <a:gd name="connsiteY4" fmla="*/ 5200650 h 6229350"/>
              <a:gd name="connsiteX5" fmla="*/ 2514601 w 8734425"/>
              <a:gd name="connsiteY5" fmla="*/ 5200650 h 6229350"/>
              <a:gd name="connsiteX6" fmla="*/ 2514601 w 8734425"/>
              <a:gd name="connsiteY6" fmla="*/ 1028700 h 6229350"/>
              <a:gd name="connsiteX7" fmla="*/ 0 w 8734425"/>
              <a:gd name="connsiteY7" fmla="*/ 1028700 h 622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34425" h="6229350">
                <a:moveTo>
                  <a:pt x="0" y="0"/>
                </a:moveTo>
                <a:lnTo>
                  <a:pt x="8734425" y="0"/>
                </a:lnTo>
                <a:lnTo>
                  <a:pt x="8734425" y="6229350"/>
                </a:lnTo>
                <a:lnTo>
                  <a:pt x="0" y="6229350"/>
                </a:lnTo>
                <a:lnTo>
                  <a:pt x="0" y="5200650"/>
                </a:lnTo>
                <a:lnTo>
                  <a:pt x="2514601" y="5200650"/>
                </a:lnTo>
                <a:lnTo>
                  <a:pt x="2514601" y="1028700"/>
                </a:lnTo>
                <a:lnTo>
                  <a:pt x="0" y="1028700"/>
                </a:lnTo>
                <a:close/>
              </a:path>
            </a:pathLst>
          </a:custGeom>
        </p:spPr>
        <p:txBody>
          <a:bodyPr wrap="square">
            <a:noAutofit/>
          </a:bodyPr>
          <a:lstStyle/>
          <a:p>
            <a:r>
              <a:rPr lang="en-US" dirty="0"/>
              <a:t>Click icon to add picture</a:t>
            </a:r>
          </a:p>
        </p:txBody>
      </p:sp>
      <p:sp>
        <p:nvSpPr>
          <p:cNvPr id="27" name="Text Placeholder 26"/>
          <p:cNvSpPr>
            <a:spLocks noGrp="1"/>
          </p:cNvSpPr>
          <p:nvPr>
            <p:ph type="body" sz="quarter" idx="14" hasCustomPrompt="1"/>
          </p:nvPr>
        </p:nvSpPr>
        <p:spPr>
          <a:xfrm>
            <a:off x="885824" y="2514599"/>
            <a:ext cx="4543426" cy="685801"/>
          </a:xfrm>
          <a:prstGeom prst="rect">
            <a:avLst/>
          </a:prstGeom>
          <a:noFill/>
        </p:spPr>
        <p:txBody>
          <a:bodyPr/>
          <a:lstStyle>
            <a:lvl1pPr marL="0" indent="0">
              <a:buNone/>
              <a:defRPr sz="2000" b="1" i="0" spc="300" baseline="0">
                <a:ln>
                  <a:noFill/>
                </a:ln>
                <a:solidFill>
                  <a:srgbClr val="F9F7FF"/>
                </a:solidFill>
                <a:latin typeface="Helvetica" charset="0"/>
                <a:ea typeface="Helvetica" charset="0"/>
                <a:cs typeface="Helvetica" charset="0"/>
              </a:defRPr>
            </a:lvl1pPr>
          </a:lstStyle>
          <a:p>
            <a:pPr lvl="0"/>
            <a:r>
              <a:rPr lang="en-US" dirty="0"/>
              <a:t>TITLE OF PRESENTATION</a:t>
            </a:r>
          </a:p>
          <a:p>
            <a:pPr lvl="0"/>
            <a:r>
              <a:rPr lang="en-US" dirty="0"/>
              <a:t>AND WHAT THIS IS ABOUT</a:t>
            </a:r>
          </a:p>
        </p:txBody>
      </p:sp>
      <p:sp>
        <p:nvSpPr>
          <p:cNvPr id="30" name="Text Placeholder 26"/>
          <p:cNvSpPr>
            <a:spLocks noGrp="1"/>
          </p:cNvSpPr>
          <p:nvPr>
            <p:ph type="body" sz="quarter" idx="15" hasCustomPrompt="1"/>
          </p:nvPr>
        </p:nvSpPr>
        <p:spPr>
          <a:xfrm>
            <a:off x="885824" y="3327400"/>
            <a:ext cx="4271963" cy="957263"/>
          </a:xfrm>
          <a:prstGeom prst="rect">
            <a:avLst/>
          </a:prstGeom>
          <a:noFill/>
        </p:spPr>
        <p:txBody>
          <a:bodyPr/>
          <a:lstStyle>
            <a:lvl1pPr marL="0" indent="0">
              <a:buNone/>
              <a:defRPr sz="1400" b="0" i="0" spc="300" baseline="0">
                <a:ln>
                  <a:noFill/>
                </a:ln>
                <a:solidFill>
                  <a:srgbClr val="F9F7FF"/>
                </a:solidFill>
                <a:latin typeface="Helvetica" charset="0"/>
                <a:ea typeface="Helvetica" charset="0"/>
                <a:cs typeface="Helvetica" charset="0"/>
              </a:defRPr>
            </a:lvl1pPr>
          </a:lstStyle>
          <a:p>
            <a:pPr lvl="0"/>
            <a:r>
              <a:rPr lang="en-US" dirty="0"/>
              <a:t>WITH A SMALL SUB-HEAD</a:t>
            </a:r>
          </a:p>
        </p:txBody>
      </p:sp>
      <p:sp>
        <p:nvSpPr>
          <p:cNvPr id="17" name="Date Placeholder 3"/>
          <p:cNvSpPr>
            <a:spLocks noGrp="1"/>
          </p:cNvSpPr>
          <p:nvPr>
            <p:ph type="dt" sz="half" idx="2"/>
          </p:nvPr>
        </p:nvSpPr>
        <p:spPr>
          <a:xfrm>
            <a:off x="609600" y="6356349"/>
            <a:ext cx="2743200" cy="365125"/>
          </a:xfrm>
          <a:prstGeom prst="rect">
            <a:avLst/>
          </a:prstGeom>
        </p:spPr>
        <p:txBody>
          <a:bodyPr anchor="ctr"/>
          <a:lstStyle>
            <a:lvl1pPr>
              <a:defRPr sz="1200" b="0" i="0">
                <a:solidFill>
                  <a:schemeClr val="accent1"/>
                </a:solidFill>
                <a:latin typeface="Helvetica" charset="0"/>
                <a:ea typeface="Helvetica" charset="0"/>
                <a:cs typeface="Helvetica" charset="0"/>
              </a:defRPr>
            </a:lvl1pPr>
          </a:lstStyle>
          <a:p>
            <a:endParaRPr lang="en-US" dirty="0"/>
          </a:p>
        </p:txBody>
      </p:sp>
      <p:sp>
        <p:nvSpPr>
          <p:cNvPr id="18" name="Slide Number Placeholder 5"/>
          <p:cNvSpPr>
            <a:spLocks noGrp="1"/>
          </p:cNvSpPr>
          <p:nvPr>
            <p:ph type="sldNum" sz="quarter" idx="4"/>
          </p:nvPr>
        </p:nvSpPr>
        <p:spPr>
          <a:xfrm>
            <a:off x="8153400" y="6356350"/>
            <a:ext cx="2743200" cy="365125"/>
          </a:xfrm>
          <a:prstGeom prst="rect">
            <a:avLst/>
          </a:prstGeom>
        </p:spPr>
        <p:txBody>
          <a:bodyPr anchor="ctr"/>
          <a:lstStyle>
            <a:lvl1pPr algn="r">
              <a:defRPr sz="1200" b="0" i="0">
                <a:solidFill>
                  <a:schemeClr val="accent1"/>
                </a:solidFill>
                <a:latin typeface="Helvetica" charset="0"/>
                <a:ea typeface="Helvetica" charset="0"/>
                <a:cs typeface="Helvetica" charset="0"/>
              </a:defRPr>
            </a:lvl1pPr>
          </a:lstStyle>
          <a:p>
            <a:fld id="{7F5729B0-945C-7A4B-8C25-588548B420AE}" type="slidenum">
              <a:rPr lang="en-US" smtClean="0"/>
              <a:pPr/>
              <a:t>‹#›</a:t>
            </a:fld>
            <a:endParaRPr lang="en-US" dirty="0"/>
          </a:p>
        </p:txBody>
      </p:sp>
      <p:sp>
        <p:nvSpPr>
          <p:cNvPr id="19" name="Footer Placeholder 4"/>
          <p:cNvSpPr>
            <a:spLocks noGrp="1"/>
          </p:cNvSpPr>
          <p:nvPr>
            <p:ph type="ftr" sz="quarter" idx="3"/>
          </p:nvPr>
        </p:nvSpPr>
        <p:spPr>
          <a:xfrm>
            <a:off x="3824288" y="6356350"/>
            <a:ext cx="4114800" cy="365125"/>
          </a:xfrm>
          <a:prstGeom prst="rect">
            <a:avLst/>
          </a:prstGeom>
        </p:spPr>
        <p:txBody>
          <a:bodyPr anchor="ctr"/>
          <a:lstStyle>
            <a:lvl1pPr algn="ctr">
              <a:defRPr sz="1200" b="0" i="0">
                <a:solidFill>
                  <a:schemeClr val="accent1"/>
                </a:solidFill>
                <a:latin typeface="Helvetica" charset="0"/>
                <a:ea typeface="Helvetica" charset="0"/>
                <a:cs typeface="Helvetica" charset="0"/>
              </a:defRPr>
            </a:lvl1pPr>
          </a:lstStyle>
          <a:p>
            <a:endParaRPr lang="en-US" dirty="0"/>
          </a:p>
        </p:txBody>
      </p:sp>
    </p:spTree>
    <p:extLst>
      <p:ext uri="{BB962C8B-B14F-4D97-AF65-F5344CB8AC3E}">
        <p14:creationId xmlns:p14="http://schemas.microsoft.com/office/powerpoint/2010/main" val="35087327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82B291-22E1-674E-AD02-D38BEE00B180}" type="datetimeFigureOut">
              <a:rPr lang="en-US" smtClean="0"/>
              <a:t>5/1/2025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7BC3B-4BDB-E047-BDF3-4E331D33B968}" type="slidenum">
              <a:rPr lang="en-US" smtClean="0"/>
              <a:t>‹#›</a:t>
            </a:fld>
            <a:endParaRPr lang="en-US"/>
          </a:p>
        </p:txBody>
      </p:sp>
    </p:spTree>
    <p:extLst>
      <p:ext uri="{BB962C8B-B14F-4D97-AF65-F5344CB8AC3E}">
        <p14:creationId xmlns:p14="http://schemas.microsoft.com/office/powerpoint/2010/main" val="694269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82B291-22E1-674E-AD02-D38BEE00B180}" type="datetimeFigureOut">
              <a:rPr lang="en-US" smtClean="0"/>
              <a:t>5/1/2025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7BC3B-4BDB-E047-BDF3-4E331D33B968}" type="slidenum">
              <a:rPr lang="en-US" smtClean="0"/>
              <a:t>‹#›</a:t>
            </a:fld>
            <a:endParaRPr lang="en-US"/>
          </a:p>
        </p:txBody>
      </p:sp>
    </p:spTree>
    <p:extLst>
      <p:ext uri="{BB962C8B-B14F-4D97-AF65-F5344CB8AC3E}">
        <p14:creationId xmlns:p14="http://schemas.microsoft.com/office/powerpoint/2010/main" val="3499241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82B291-22E1-674E-AD02-D38BEE00B180}" type="datetimeFigureOut">
              <a:rPr lang="en-US" smtClean="0"/>
              <a:t>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7BC3B-4BDB-E047-BDF3-4E331D33B968}" type="slidenum">
              <a:rPr lang="en-US" smtClean="0"/>
              <a:t>‹#›</a:t>
            </a:fld>
            <a:endParaRPr lang="en-US"/>
          </a:p>
        </p:txBody>
      </p:sp>
    </p:spTree>
    <p:extLst>
      <p:ext uri="{BB962C8B-B14F-4D97-AF65-F5344CB8AC3E}">
        <p14:creationId xmlns:p14="http://schemas.microsoft.com/office/powerpoint/2010/main" val="166010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82B291-22E1-674E-AD02-D38BEE00B180}" type="datetimeFigureOut">
              <a:rPr lang="en-US" smtClean="0"/>
              <a:t>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7BC3B-4BDB-E047-BDF3-4E331D33B968}" type="slidenum">
              <a:rPr lang="en-US" smtClean="0"/>
              <a:t>‹#›</a:t>
            </a:fld>
            <a:endParaRPr lang="en-US"/>
          </a:p>
        </p:txBody>
      </p:sp>
    </p:spTree>
    <p:extLst>
      <p:ext uri="{BB962C8B-B14F-4D97-AF65-F5344CB8AC3E}">
        <p14:creationId xmlns:p14="http://schemas.microsoft.com/office/powerpoint/2010/main" val="9286028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Transition Slide 4">
    <p:bg>
      <p:bgPr>
        <a:solidFill>
          <a:srgbClr val="51546B"/>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E3A1575-877C-C84C-88A6-EF78783FA241}"/>
              </a:ext>
            </a:extLst>
          </p:cNvPr>
          <p:cNvSpPr>
            <a:spLocks noGrp="1"/>
          </p:cNvSpPr>
          <p:nvPr>
            <p:ph type="ctrTitle"/>
          </p:nvPr>
        </p:nvSpPr>
        <p:spPr>
          <a:xfrm>
            <a:off x="1219201" y="990601"/>
            <a:ext cx="8143636" cy="1774775"/>
          </a:xfrm>
          <a:noFill/>
          <a:ln>
            <a:noFill/>
          </a:ln>
        </p:spPr>
        <p:txBody>
          <a:bodyPr/>
          <a:lstStyle>
            <a:lvl1pPr algn="l">
              <a:buFont typeface="Arial" pitchFamily="34" charset="0"/>
              <a:buNone/>
              <a:defRPr sz="4267" b="1" cap="none" spc="0">
                <a:ln w="18415" cmpd="sng">
                  <a:noFill/>
                  <a:prstDash val="solid"/>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Subtitle 2">
            <a:extLst>
              <a:ext uri="{FF2B5EF4-FFF2-40B4-BE49-F238E27FC236}">
                <a16:creationId xmlns:a16="http://schemas.microsoft.com/office/drawing/2014/main" id="{CADE5678-2F13-9843-B68A-CACE193A2791}"/>
              </a:ext>
            </a:extLst>
          </p:cNvPr>
          <p:cNvSpPr>
            <a:spLocks noGrp="1"/>
          </p:cNvSpPr>
          <p:nvPr>
            <p:ph type="subTitle" idx="1"/>
          </p:nvPr>
        </p:nvSpPr>
        <p:spPr>
          <a:xfrm>
            <a:off x="1237674" y="2383571"/>
            <a:ext cx="8143637" cy="1855447"/>
          </a:xfrm>
        </p:spPr>
        <p:txBody>
          <a:bodyPr/>
          <a:lstStyle>
            <a:lvl1pPr marL="0" indent="0" algn="l">
              <a:buNone/>
              <a:defRPr sz="2400" b="0" i="0">
                <a:solidFill>
                  <a:schemeClr val="tx1">
                    <a:lumMod val="75000"/>
                  </a:schemeClr>
                </a:solidFill>
                <a:latin typeface="Arial Narrow" panose="020B0604020202020204" pitchFamily="34" charset="0"/>
                <a:cs typeface="Arial Narrow"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pic>
        <p:nvPicPr>
          <p:cNvPr id="9" name="Picture 8" descr="A picture containing outdoor, building, large, plane&#10;&#10;Description automatically generated">
            <a:extLst>
              <a:ext uri="{FF2B5EF4-FFF2-40B4-BE49-F238E27FC236}">
                <a16:creationId xmlns:a16="http://schemas.microsoft.com/office/drawing/2014/main" id="{2E10893B-6724-C94A-A97B-7727CBE702B8}"/>
              </a:ext>
            </a:extLst>
          </p:cNvPr>
          <p:cNvPicPr>
            <a:picLocks noChangeAspect="1"/>
          </p:cNvPicPr>
          <p:nvPr userDrawn="1"/>
        </p:nvPicPr>
        <p:blipFill>
          <a:blip r:embed="rId2" cstate="screen">
            <a:alphaModFix amt="10000"/>
            <a:extLst>
              <a:ext uri="{28A0092B-C50C-407E-A947-70E740481C1C}">
                <a14:useLocalDpi xmlns:a14="http://schemas.microsoft.com/office/drawing/2010/main" val="0"/>
              </a:ext>
            </a:extLst>
          </a:blip>
          <a:stretch>
            <a:fillRect/>
          </a:stretch>
        </p:blipFill>
        <p:spPr>
          <a:xfrm>
            <a:off x="-2745" y="21282"/>
            <a:ext cx="12194745" cy="8129831"/>
          </a:xfrm>
          <a:prstGeom prst="rect">
            <a:avLst/>
          </a:prstGeom>
          <a:solidFill>
            <a:srgbClr val="442A6A"/>
          </a:solidFill>
        </p:spPr>
      </p:pic>
    </p:spTree>
    <p:extLst>
      <p:ext uri="{BB962C8B-B14F-4D97-AF65-F5344CB8AC3E}">
        <p14:creationId xmlns:p14="http://schemas.microsoft.com/office/powerpoint/2010/main" val="2292772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aragraph">
    <p:spTree>
      <p:nvGrpSpPr>
        <p:cNvPr id="1" name=""/>
        <p:cNvGrpSpPr/>
        <p:nvPr/>
      </p:nvGrpSpPr>
      <p:grpSpPr>
        <a:xfrm>
          <a:off x="0" y="0"/>
          <a:ext cx="0" cy="0"/>
          <a:chOff x="0" y="0"/>
          <a:chExt cx="0" cy="0"/>
        </a:xfrm>
      </p:grpSpPr>
      <p:sp>
        <p:nvSpPr>
          <p:cNvPr id="25" name="Picture Placeholder 24"/>
          <p:cNvSpPr>
            <a:spLocks noGrp="1"/>
          </p:cNvSpPr>
          <p:nvPr>
            <p:ph type="pic" sz="quarter" idx="13"/>
          </p:nvPr>
        </p:nvSpPr>
        <p:spPr>
          <a:xfrm>
            <a:off x="3457575" y="0"/>
            <a:ext cx="8734425" cy="6229350"/>
          </a:xfrm>
          <a:custGeom>
            <a:avLst/>
            <a:gdLst>
              <a:gd name="connsiteX0" fmla="*/ 0 w 8734425"/>
              <a:gd name="connsiteY0" fmla="*/ 0 h 6229350"/>
              <a:gd name="connsiteX1" fmla="*/ 8734425 w 8734425"/>
              <a:gd name="connsiteY1" fmla="*/ 0 h 6229350"/>
              <a:gd name="connsiteX2" fmla="*/ 8734425 w 8734425"/>
              <a:gd name="connsiteY2" fmla="*/ 6229350 h 6229350"/>
              <a:gd name="connsiteX3" fmla="*/ 0 w 8734425"/>
              <a:gd name="connsiteY3" fmla="*/ 6229350 h 6229350"/>
              <a:gd name="connsiteX4" fmla="*/ 0 w 8734425"/>
              <a:gd name="connsiteY4" fmla="*/ 5200650 h 6229350"/>
              <a:gd name="connsiteX5" fmla="*/ 2514601 w 8734425"/>
              <a:gd name="connsiteY5" fmla="*/ 5200650 h 6229350"/>
              <a:gd name="connsiteX6" fmla="*/ 2514601 w 8734425"/>
              <a:gd name="connsiteY6" fmla="*/ 1028700 h 6229350"/>
              <a:gd name="connsiteX7" fmla="*/ 0 w 8734425"/>
              <a:gd name="connsiteY7" fmla="*/ 1028700 h 622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34425" h="6229350">
                <a:moveTo>
                  <a:pt x="0" y="0"/>
                </a:moveTo>
                <a:lnTo>
                  <a:pt x="8734425" y="0"/>
                </a:lnTo>
                <a:lnTo>
                  <a:pt x="8734425" y="6229350"/>
                </a:lnTo>
                <a:lnTo>
                  <a:pt x="0" y="6229350"/>
                </a:lnTo>
                <a:lnTo>
                  <a:pt x="0" y="5200650"/>
                </a:lnTo>
                <a:lnTo>
                  <a:pt x="2514601" y="5200650"/>
                </a:lnTo>
                <a:lnTo>
                  <a:pt x="2514601" y="1028700"/>
                </a:lnTo>
                <a:lnTo>
                  <a:pt x="0" y="1028700"/>
                </a:lnTo>
                <a:close/>
              </a:path>
            </a:pathLst>
          </a:custGeom>
        </p:spPr>
        <p:txBody>
          <a:bodyPr wrap="square">
            <a:noAutofit/>
          </a:bodyPr>
          <a:lstStyle/>
          <a:p>
            <a:r>
              <a:rPr lang="en-US" dirty="0"/>
              <a:t>Click icon to add picture</a:t>
            </a:r>
          </a:p>
        </p:txBody>
      </p:sp>
      <p:sp>
        <p:nvSpPr>
          <p:cNvPr id="7" name="Text Placeholder 26"/>
          <p:cNvSpPr>
            <a:spLocks noGrp="1"/>
          </p:cNvSpPr>
          <p:nvPr>
            <p:ph type="body" sz="quarter" idx="15" hasCustomPrompt="1"/>
          </p:nvPr>
        </p:nvSpPr>
        <p:spPr>
          <a:xfrm>
            <a:off x="885824" y="1865817"/>
            <a:ext cx="4643607" cy="2497715"/>
          </a:xfrm>
          <a:prstGeom prst="rect">
            <a:avLst/>
          </a:prstGeom>
          <a:noFill/>
        </p:spPr>
        <p:txBody>
          <a:bodyPr anchor="ctr"/>
          <a:lstStyle>
            <a:lvl1pPr marL="0" indent="0">
              <a:lnSpc>
                <a:spcPct val="150000"/>
              </a:lnSpc>
              <a:buNone/>
              <a:defRPr lang="en-US" sz="1200" b="0" i="0" spc="0" smtClean="0">
                <a:ln>
                  <a:noFill/>
                </a:ln>
                <a:solidFill>
                  <a:srgbClr val="F9F7FF"/>
                </a:solidFill>
                <a:effectLst/>
                <a:latin typeface="Helvetica" charset="0"/>
                <a:ea typeface="Helvetica" charset="0"/>
                <a:cs typeface="Helvetica" charset="0"/>
              </a:defRPr>
            </a:lvl1pPr>
          </a:lstStyle>
          <a:p>
            <a:pPr lvl="0"/>
            <a:r>
              <a:rPr lang="en-US" dirty="0"/>
              <a:t>CONTENT HEADLINE </a:t>
            </a:r>
          </a:p>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in </a:t>
            </a:r>
            <a:r>
              <a:rPr lang="en-US" dirty="0" err="1"/>
              <a:t>scelerisque</a:t>
            </a:r>
            <a:r>
              <a:rPr lang="en-US" dirty="0"/>
              <a:t> </a:t>
            </a:r>
            <a:r>
              <a:rPr lang="en-US" dirty="0" err="1"/>
              <a:t>nisl</a:t>
            </a:r>
            <a:r>
              <a:rPr lang="en-US" dirty="0"/>
              <a:t>. </a:t>
            </a:r>
            <a:r>
              <a:rPr lang="en-US" dirty="0" err="1"/>
              <a:t>Sed</a:t>
            </a:r>
            <a:r>
              <a:rPr lang="en-US" dirty="0"/>
              <a:t> </a:t>
            </a:r>
            <a:r>
              <a:rPr lang="en-US" dirty="0" err="1"/>
              <a:t>ullamcorper</a:t>
            </a:r>
            <a:r>
              <a:rPr lang="en-US" dirty="0"/>
              <a:t> </a:t>
            </a:r>
            <a:r>
              <a:rPr lang="en-US" dirty="0" err="1"/>
              <a:t>suscipit</a:t>
            </a:r>
            <a:r>
              <a:rPr lang="en-US" dirty="0"/>
              <a:t> </a:t>
            </a:r>
            <a:r>
              <a:rPr lang="en-US" dirty="0" err="1"/>
              <a:t>risus</a:t>
            </a:r>
            <a:r>
              <a:rPr lang="en-US" dirty="0"/>
              <a:t>, </a:t>
            </a:r>
            <a:r>
              <a:rPr lang="en-US" dirty="0" err="1"/>
              <a:t>nec</a:t>
            </a:r>
            <a:r>
              <a:rPr lang="en-US" dirty="0"/>
              <a:t> </a:t>
            </a:r>
            <a:r>
              <a:rPr lang="en-US" dirty="0" err="1"/>
              <a:t>tincidunt</a:t>
            </a:r>
            <a:r>
              <a:rPr lang="en-US" dirty="0"/>
              <a:t> </a:t>
            </a:r>
            <a:r>
              <a:rPr lang="en-US" dirty="0" err="1"/>
              <a:t>risus</a:t>
            </a:r>
            <a:r>
              <a:rPr lang="en-US" dirty="0"/>
              <a:t> </a:t>
            </a:r>
            <a:r>
              <a:rPr lang="en-US" dirty="0" err="1"/>
              <a:t>tristique</a:t>
            </a:r>
            <a:r>
              <a:rPr lang="en-US" dirty="0"/>
              <a:t> et. </a:t>
            </a:r>
            <a:r>
              <a:rPr lang="en-US" dirty="0" err="1"/>
              <a:t>Etiam</a:t>
            </a:r>
            <a:r>
              <a:rPr lang="en-US" dirty="0"/>
              <a:t> </a:t>
            </a:r>
            <a:r>
              <a:rPr lang="en-US" dirty="0" err="1"/>
              <a:t>dapibus</a:t>
            </a:r>
            <a:r>
              <a:rPr lang="en-US" dirty="0"/>
              <a:t> </a:t>
            </a:r>
            <a:r>
              <a:rPr lang="en-US" dirty="0" err="1"/>
              <a:t>diam</a:t>
            </a:r>
            <a:r>
              <a:rPr lang="en-US" dirty="0"/>
              <a:t> id </a:t>
            </a:r>
            <a:r>
              <a:rPr lang="en-US" dirty="0" err="1"/>
              <a:t>nisl</a:t>
            </a:r>
            <a:r>
              <a:rPr lang="en-US" dirty="0"/>
              <a:t> </a:t>
            </a:r>
            <a:r>
              <a:rPr lang="en-US" dirty="0" err="1"/>
              <a:t>accumsan</a:t>
            </a:r>
            <a:r>
              <a:rPr lang="en-US" dirty="0"/>
              <a:t>, </a:t>
            </a:r>
            <a:r>
              <a:rPr lang="en-US" dirty="0" err="1"/>
              <a:t>eu</a:t>
            </a:r>
            <a:r>
              <a:rPr lang="en-US" dirty="0"/>
              <a:t> </a:t>
            </a:r>
            <a:r>
              <a:rPr lang="en-US" dirty="0" err="1"/>
              <a:t>placerat</a:t>
            </a:r>
            <a:r>
              <a:rPr lang="en-US" dirty="0"/>
              <a:t> </a:t>
            </a:r>
            <a:r>
              <a:rPr lang="en-US" dirty="0" err="1"/>
              <a:t>sapien</a:t>
            </a:r>
            <a:r>
              <a:rPr lang="en-US" dirty="0"/>
              <a:t> tempus. Maecenas ligula ipsum, </a:t>
            </a:r>
            <a:r>
              <a:rPr lang="en-US" dirty="0" err="1"/>
              <a:t>finibus</a:t>
            </a:r>
            <a:r>
              <a:rPr lang="en-US" dirty="0"/>
              <a:t> </a:t>
            </a:r>
            <a:r>
              <a:rPr lang="en-US" dirty="0" err="1"/>
              <a:t>ut</a:t>
            </a:r>
            <a:r>
              <a:rPr lang="en-US" dirty="0"/>
              <a:t> semper at, </a:t>
            </a:r>
            <a:r>
              <a:rPr lang="en-US" dirty="0" err="1"/>
              <a:t>tristique</a:t>
            </a:r>
            <a:r>
              <a:rPr lang="en-US" dirty="0"/>
              <a:t> </a:t>
            </a:r>
            <a:r>
              <a:rPr lang="en-US" dirty="0" err="1"/>
              <a:t>sed</a:t>
            </a:r>
            <a:r>
              <a:rPr lang="en-US" dirty="0"/>
              <a:t> </a:t>
            </a:r>
            <a:r>
              <a:rPr lang="en-US" dirty="0" err="1"/>
              <a:t>leo</a:t>
            </a:r>
            <a:r>
              <a:rPr lang="en-US" dirty="0"/>
              <a:t>. </a:t>
            </a:r>
            <a:r>
              <a:rPr lang="en-US" dirty="0" err="1"/>
              <a:t>Pellentesque</a:t>
            </a:r>
            <a:r>
              <a:rPr lang="en-US" dirty="0"/>
              <a:t> </a:t>
            </a:r>
            <a:r>
              <a:rPr lang="en-US" dirty="0" err="1"/>
              <a:t>erat</a:t>
            </a:r>
            <a:r>
              <a:rPr lang="en-US" dirty="0"/>
              <a:t> </a:t>
            </a:r>
            <a:r>
              <a:rPr lang="en-US" dirty="0" err="1"/>
              <a:t>metus</a:t>
            </a:r>
            <a:r>
              <a:rPr lang="en-US" dirty="0"/>
              <a:t>, </a:t>
            </a:r>
            <a:r>
              <a:rPr lang="en-US" dirty="0" err="1"/>
              <a:t>egestas</a:t>
            </a:r>
            <a:r>
              <a:rPr lang="en-US" dirty="0"/>
              <a:t> </a:t>
            </a:r>
            <a:r>
              <a:rPr lang="en-US" dirty="0" err="1"/>
              <a:t>feugiat</a:t>
            </a:r>
            <a:r>
              <a:rPr lang="en-US" dirty="0"/>
              <a:t> </a:t>
            </a:r>
            <a:r>
              <a:rPr lang="en-US" dirty="0" err="1"/>
              <a:t>egestas</a:t>
            </a:r>
            <a:r>
              <a:rPr lang="en-US" dirty="0"/>
              <a:t> at, </a:t>
            </a:r>
            <a:r>
              <a:rPr lang="en-US" dirty="0" err="1"/>
              <a:t>sollicitudin</a:t>
            </a:r>
            <a:r>
              <a:rPr lang="en-US" dirty="0"/>
              <a:t> at </a:t>
            </a:r>
            <a:r>
              <a:rPr lang="en-US" dirty="0" err="1"/>
              <a:t>tortor</a:t>
            </a:r>
            <a:r>
              <a:rPr lang="en-US" dirty="0"/>
              <a:t>. Integer </a:t>
            </a:r>
            <a:r>
              <a:rPr lang="en-US" dirty="0" err="1"/>
              <a:t>orci</a:t>
            </a:r>
            <a:r>
              <a:rPr lang="en-US" dirty="0"/>
              <a:t> </a:t>
            </a:r>
            <a:r>
              <a:rPr lang="en-US" dirty="0" err="1"/>
              <a:t>tortor</a:t>
            </a:r>
            <a:r>
              <a:rPr lang="en-US" dirty="0"/>
              <a:t>, </a:t>
            </a:r>
            <a:r>
              <a:rPr lang="en-US" dirty="0" err="1"/>
              <a:t>sodales</a:t>
            </a:r>
            <a:r>
              <a:rPr lang="en-US" dirty="0"/>
              <a:t> sit </a:t>
            </a:r>
            <a:r>
              <a:rPr lang="en-US" dirty="0" err="1"/>
              <a:t>amet</a:t>
            </a:r>
            <a:r>
              <a:rPr lang="en-US" dirty="0"/>
              <a:t> </a:t>
            </a:r>
            <a:r>
              <a:rPr lang="en-US" dirty="0" err="1"/>
              <a:t>mauris</a:t>
            </a:r>
            <a:r>
              <a:rPr lang="en-US" dirty="0"/>
              <a:t> a, </a:t>
            </a:r>
            <a:r>
              <a:rPr lang="en-US" dirty="0" err="1"/>
              <a:t>bibendum</a:t>
            </a:r>
            <a:r>
              <a:rPr lang="en-US" dirty="0"/>
              <a:t> </a:t>
            </a:r>
            <a:r>
              <a:rPr lang="en-US" dirty="0" err="1"/>
              <a:t>aliquam</a:t>
            </a:r>
            <a:r>
              <a:rPr lang="en-US" dirty="0"/>
              <a:t> </a:t>
            </a:r>
            <a:r>
              <a:rPr lang="en-US" dirty="0" err="1"/>
              <a:t>turpis</a:t>
            </a:r>
            <a:r>
              <a:rPr lang="en-US" dirty="0"/>
              <a:t>.</a:t>
            </a:r>
          </a:p>
        </p:txBody>
      </p:sp>
      <p:sp>
        <p:nvSpPr>
          <p:cNvPr id="14" name="Date Placeholder 3"/>
          <p:cNvSpPr>
            <a:spLocks noGrp="1"/>
          </p:cNvSpPr>
          <p:nvPr>
            <p:ph type="dt" sz="half" idx="2"/>
          </p:nvPr>
        </p:nvSpPr>
        <p:spPr>
          <a:xfrm>
            <a:off x="609600" y="6356349"/>
            <a:ext cx="2743200" cy="365125"/>
          </a:xfrm>
          <a:prstGeom prst="rect">
            <a:avLst/>
          </a:prstGeom>
        </p:spPr>
        <p:txBody>
          <a:bodyPr anchor="ctr"/>
          <a:lstStyle>
            <a:lvl1pPr>
              <a:defRPr sz="1200" b="0" i="0">
                <a:solidFill>
                  <a:schemeClr val="accent1"/>
                </a:solidFill>
                <a:latin typeface="Helvetica" charset="0"/>
                <a:ea typeface="Helvetica" charset="0"/>
                <a:cs typeface="Helvetica" charset="0"/>
              </a:defRPr>
            </a:lvl1pPr>
          </a:lstStyle>
          <a:p>
            <a:endParaRPr lang="en-US" dirty="0"/>
          </a:p>
        </p:txBody>
      </p:sp>
      <p:sp>
        <p:nvSpPr>
          <p:cNvPr id="15" name="Slide Number Placeholder 5"/>
          <p:cNvSpPr>
            <a:spLocks noGrp="1"/>
          </p:cNvSpPr>
          <p:nvPr>
            <p:ph type="sldNum" sz="quarter" idx="4"/>
          </p:nvPr>
        </p:nvSpPr>
        <p:spPr>
          <a:xfrm>
            <a:off x="8153400" y="6356350"/>
            <a:ext cx="2743200" cy="365125"/>
          </a:xfrm>
          <a:prstGeom prst="rect">
            <a:avLst/>
          </a:prstGeom>
        </p:spPr>
        <p:txBody>
          <a:bodyPr anchor="ctr"/>
          <a:lstStyle>
            <a:lvl1pPr algn="r">
              <a:defRPr sz="1200" b="0" i="0">
                <a:solidFill>
                  <a:schemeClr val="accent1"/>
                </a:solidFill>
                <a:latin typeface="Helvetica" charset="0"/>
                <a:ea typeface="Helvetica" charset="0"/>
                <a:cs typeface="Helvetica" charset="0"/>
              </a:defRPr>
            </a:lvl1pPr>
          </a:lstStyle>
          <a:p>
            <a:fld id="{E6843177-7B0A-1143-BEC9-7278658E651C}" type="slidenum">
              <a:rPr lang="en-US" smtClean="0"/>
              <a:pPr/>
              <a:t>‹#›</a:t>
            </a:fld>
            <a:endParaRPr lang="en-US" dirty="0"/>
          </a:p>
        </p:txBody>
      </p:sp>
      <p:sp>
        <p:nvSpPr>
          <p:cNvPr id="16" name="Footer Placeholder 4"/>
          <p:cNvSpPr>
            <a:spLocks noGrp="1"/>
          </p:cNvSpPr>
          <p:nvPr>
            <p:ph type="ftr" sz="quarter" idx="3"/>
          </p:nvPr>
        </p:nvSpPr>
        <p:spPr>
          <a:xfrm>
            <a:off x="3824288" y="6356350"/>
            <a:ext cx="4114800" cy="365125"/>
          </a:xfrm>
          <a:prstGeom prst="rect">
            <a:avLst/>
          </a:prstGeom>
        </p:spPr>
        <p:txBody>
          <a:bodyPr anchor="ctr"/>
          <a:lstStyle>
            <a:lvl1pPr algn="ctr">
              <a:defRPr sz="1200" b="0" i="0">
                <a:solidFill>
                  <a:schemeClr val="accent1"/>
                </a:solidFill>
                <a:latin typeface="Helvetica" charset="0"/>
                <a:ea typeface="Helvetica" charset="0"/>
                <a:cs typeface="Helvetica" charset="0"/>
              </a:defRPr>
            </a:lvl1pPr>
          </a:lstStyle>
          <a:p>
            <a:endParaRPr lang="en-US" dirty="0"/>
          </a:p>
        </p:txBody>
      </p:sp>
    </p:spTree>
    <p:extLst>
      <p:ext uri="{BB962C8B-B14F-4D97-AF65-F5344CB8AC3E}">
        <p14:creationId xmlns:p14="http://schemas.microsoft.com/office/powerpoint/2010/main" val="1646976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ist">
    <p:spTree>
      <p:nvGrpSpPr>
        <p:cNvPr id="1" name=""/>
        <p:cNvGrpSpPr/>
        <p:nvPr/>
      </p:nvGrpSpPr>
      <p:grpSpPr>
        <a:xfrm>
          <a:off x="0" y="0"/>
          <a:ext cx="0" cy="0"/>
          <a:chOff x="0" y="0"/>
          <a:chExt cx="0" cy="0"/>
        </a:xfrm>
      </p:grpSpPr>
      <p:sp>
        <p:nvSpPr>
          <p:cNvPr id="25" name="Picture Placeholder 24"/>
          <p:cNvSpPr>
            <a:spLocks noGrp="1"/>
          </p:cNvSpPr>
          <p:nvPr>
            <p:ph type="pic" sz="quarter" idx="13"/>
          </p:nvPr>
        </p:nvSpPr>
        <p:spPr>
          <a:xfrm>
            <a:off x="3457575" y="0"/>
            <a:ext cx="8734425" cy="6229350"/>
          </a:xfrm>
          <a:custGeom>
            <a:avLst/>
            <a:gdLst>
              <a:gd name="connsiteX0" fmla="*/ 0 w 8734425"/>
              <a:gd name="connsiteY0" fmla="*/ 0 h 6229350"/>
              <a:gd name="connsiteX1" fmla="*/ 8734425 w 8734425"/>
              <a:gd name="connsiteY1" fmla="*/ 0 h 6229350"/>
              <a:gd name="connsiteX2" fmla="*/ 8734425 w 8734425"/>
              <a:gd name="connsiteY2" fmla="*/ 6229350 h 6229350"/>
              <a:gd name="connsiteX3" fmla="*/ 0 w 8734425"/>
              <a:gd name="connsiteY3" fmla="*/ 6229350 h 6229350"/>
              <a:gd name="connsiteX4" fmla="*/ 0 w 8734425"/>
              <a:gd name="connsiteY4" fmla="*/ 5200650 h 6229350"/>
              <a:gd name="connsiteX5" fmla="*/ 2514601 w 8734425"/>
              <a:gd name="connsiteY5" fmla="*/ 5200650 h 6229350"/>
              <a:gd name="connsiteX6" fmla="*/ 2514601 w 8734425"/>
              <a:gd name="connsiteY6" fmla="*/ 1028700 h 6229350"/>
              <a:gd name="connsiteX7" fmla="*/ 0 w 8734425"/>
              <a:gd name="connsiteY7" fmla="*/ 1028700 h 622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34425" h="6229350">
                <a:moveTo>
                  <a:pt x="0" y="0"/>
                </a:moveTo>
                <a:lnTo>
                  <a:pt x="8734425" y="0"/>
                </a:lnTo>
                <a:lnTo>
                  <a:pt x="8734425" y="6229350"/>
                </a:lnTo>
                <a:lnTo>
                  <a:pt x="0" y="6229350"/>
                </a:lnTo>
                <a:lnTo>
                  <a:pt x="0" y="5200650"/>
                </a:lnTo>
                <a:lnTo>
                  <a:pt x="2514601" y="5200650"/>
                </a:lnTo>
                <a:lnTo>
                  <a:pt x="2514601" y="1028700"/>
                </a:lnTo>
                <a:lnTo>
                  <a:pt x="0" y="1028700"/>
                </a:lnTo>
                <a:close/>
              </a:path>
            </a:pathLst>
          </a:custGeom>
        </p:spPr>
        <p:txBody>
          <a:bodyPr wrap="square">
            <a:noAutofit/>
          </a:bodyPr>
          <a:lstStyle/>
          <a:p>
            <a:r>
              <a:rPr lang="en-US" dirty="0"/>
              <a:t>Click icon to add picture</a:t>
            </a:r>
          </a:p>
        </p:txBody>
      </p:sp>
      <p:sp>
        <p:nvSpPr>
          <p:cNvPr id="3" name="Text Placeholder 2"/>
          <p:cNvSpPr>
            <a:spLocks noGrp="1"/>
          </p:cNvSpPr>
          <p:nvPr>
            <p:ph type="body" sz="quarter" idx="14" hasCustomPrompt="1"/>
          </p:nvPr>
        </p:nvSpPr>
        <p:spPr>
          <a:xfrm>
            <a:off x="885824" y="2377879"/>
            <a:ext cx="4184650" cy="1968444"/>
          </a:xfrm>
          <a:prstGeom prst="rect">
            <a:avLst/>
          </a:prstGeom>
        </p:spPr>
        <p:txBody>
          <a:bodyPr/>
          <a:lstStyle>
            <a:lvl1pPr marL="228600" indent="-228600">
              <a:lnSpc>
                <a:spcPct val="150000"/>
              </a:lnSpc>
              <a:buFont typeface="Arial" charset="0"/>
              <a:buChar char="•"/>
              <a:defRPr sz="1200" b="0" i="0">
                <a:solidFill>
                  <a:srgbClr val="FFFFFF"/>
                </a:solidFill>
                <a:latin typeface="Helvetica" charset="0"/>
                <a:ea typeface="Helvetica" charset="0"/>
                <a:cs typeface="Helvetica" charset="0"/>
              </a:defRPr>
            </a:lvl1pPr>
            <a:lvl2pPr marL="685800" indent="-228600">
              <a:lnSpc>
                <a:spcPct val="150000"/>
              </a:lnSpc>
              <a:buFont typeface="Arial" charset="0"/>
              <a:buChar char="•"/>
              <a:defRPr sz="1200" b="0" i="0">
                <a:solidFill>
                  <a:srgbClr val="FFFFFF"/>
                </a:solidFill>
                <a:latin typeface="Helvetica" charset="0"/>
                <a:ea typeface="Helvetica" charset="0"/>
                <a:cs typeface="Helvetica" charset="0"/>
              </a:defRPr>
            </a:lvl2pPr>
            <a:lvl3pPr marL="1143000" indent="-228600">
              <a:lnSpc>
                <a:spcPct val="150000"/>
              </a:lnSpc>
              <a:buFont typeface="Arial" charset="0"/>
              <a:buChar char="•"/>
              <a:defRPr sz="1200" b="0" i="0">
                <a:solidFill>
                  <a:srgbClr val="FFFFFF"/>
                </a:solidFill>
                <a:latin typeface="Helvetica" charset="0"/>
                <a:ea typeface="Helvetica" charset="0"/>
                <a:cs typeface="Helvetica" charset="0"/>
              </a:defRPr>
            </a:lvl3pPr>
            <a:lvl4pPr marL="1600200" indent="-228600">
              <a:lnSpc>
                <a:spcPct val="150000"/>
              </a:lnSpc>
              <a:buFont typeface="Arial" charset="0"/>
              <a:buChar char="•"/>
              <a:defRPr sz="1200" b="0" i="0">
                <a:solidFill>
                  <a:srgbClr val="FFFFFF"/>
                </a:solidFill>
                <a:latin typeface="Helvetica" charset="0"/>
                <a:ea typeface="Helvetica" charset="0"/>
                <a:cs typeface="Helvetica" charset="0"/>
              </a:defRPr>
            </a:lvl4pPr>
            <a:lvl5pPr marL="2057400" indent="-228600">
              <a:lnSpc>
                <a:spcPct val="150000"/>
              </a:lnSpc>
              <a:buFont typeface="Arial" charset="0"/>
              <a:buChar char="•"/>
              <a:defRPr sz="1200" b="0" i="0">
                <a:solidFill>
                  <a:srgbClr val="FFFFFF"/>
                </a:solidFill>
                <a:latin typeface="Helvetica" charset="0"/>
                <a:ea typeface="Helvetica" charset="0"/>
                <a:cs typeface="Helvetica" charset="0"/>
              </a:defRPr>
            </a:lvl5pPr>
          </a:lstStyle>
          <a:p>
            <a:pPr lvl="0"/>
            <a:r>
              <a:rPr lang="en-US" dirty="0"/>
              <a:t>Make a bulleted list really easy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6"/>
          <p:cNvSpPr>
            <a:spLocks noGrp="1"/>
          </p:cNvSpPr>
          <p:nvPr>
            <p:ph type="body" sz="quarter" idx="15" hasCustomPrompt="1"/>
          </p:nvPr>
        </p:nvSpPr>
        <p:spPr>
          <a:xfrm>
            <a:off x="885824" y="2113244"/>
            <a:ext cx="4643607" cy="242682"/>
          </a:xfrm>
          <a:prstGeom prst="rect">
            <a:avLst/>
          </a:prstGeom>
          <a:noFill/>
        </p:spPr>
        <p:txBody>
          <a:bodyPr anchor="ctr"/>
          <a:lstStyle>
            <a:lvl1pPr marL="0" indent="0">
              <a:lnSpc>
                <a:spcPct val="150000"/>
              </a:lnSpc>
              <a:buNone/>
              <a:defRPr lang="en-US" sz="1200" b="0" i="0" spc="0" smtClean="0">
                <a:ln>
                  <a:noFill/>
                </a:ln>
                <a:solidFill>
                  <a:srgbClr val="F9F7FF"/>
                </a:solidFill>
                <a:effectLst/>
                <a:latin typeface="Helvetica" charset="0"/>
                <a:ea typeface="Helvetica" charset="0"/>
                <a:cs typeface="Helvetica" charset="0"/>
              </a:defRPr>
            </a:lvl1pPr>
          </a:lstStyle>
          <a:p>
            <a:pPr lvl="0"/>
            <a:r>
              <a:rPr lang="en-US" dirty="0"/>
              <a:t>CONTENT HEADLINE </a:t>
            </a:r>
          </a:p>
        </p:txBody>
      </p:sp>
      <p:sp>
        <p:nvSpPr>
          <p:cNvPr id="18" name="Date Placeholder 3"/>
          <p:cNvSpPr>
            <a:spLocks noGrp="1"/>
          </p:cNvSpPr>
          <p:nvPr>
            <p:ph type="dt" sz="half" idx="2"/>
          </p:nvPr>
        </p:nvSpPr>
        <p:spPr>
          <a:xfrm>
            <a:off x="609600" y="6356349"/>
            <a:ext cx="2743200" cy="365125"/>
          </a:xfrm>
          <a:prstGeom prst="rect">
            <a:avLst/>
          </a:prstGeom>
        </p:spPr>
        <p:txBody>
          <a:bodyPr anchor="ctr"/>
          <a:lstStyle>
            <a:lvl1pPr>
              <a:defRPr sz="1200" b="0" i="0">
                <a:solidFill>
                  <a:schemeClr val="accent1"/>
                </a:solidFill>
                <a:latin typeface="Helvetica" charset="0"/>
                <a:ea typeface="Helvetica" charset="0"/>
                <a:cs typeface="Helvetica" charset="0"/>
              </a:defRPr>
            </a:lvl1pPr>
          </a:lstStyle>
          <a:p>
            <a:endParaRPr lang="en-US" dirty="0"/>
          </a:p>
        </p:txBody>
      </p:sp>
      <p:sp>
        <p:nvSpPr>
          <p:cNvPr id="19" name="Slide Number Placeholder 5"/>
          <p:cNvSpPr>
            <a:spLocks noGrp="1"/>
          </p:cNvSpPr>
          <p:nvPr>
            <p:ph type="sldNum" sz="quarter" idx="4"/>
          </p:nvPr>
        </p:nvSpPr>
        <p:spPr>
          <a:xfrm>
            <a:off x="8153400" y="6356350"/>
            <a:ext cx="2743200" cy="365125"/>
          </a:xfrm>
          <a:prstGeom prst="rect">
            <a:avLst/>
          </a:prstGeom>
        </p:spPr>
        <p:txBody>
          <a:bodyPr anchor="ctr"/>
          <a:lstStyle>
            <a:lvl1pPr algn="r">
              <a:defRPr sz="1200" b="0" i="0">
                <a:solidFill>
                  <a:schemeClr val="accent1"/>
                </a:solidFill>
                <a:latin typeface="Helvetica" charset="0"/>
                <a:ea typeface="Helvetica" charset="0"/>
                <a:cs typeface="Helvetica" charset="0"/>
              </a:defRPr>
            </a:lvl1pPr>
          </a:lstStyle>
          <a:p>
            <a:fld id="{EF0EE781-7E11-8642-8CB1-8680BC9F8887}" type="slidenum">
              <a:rPr lang="en-US" smtClean="0"/>
              <a:pPr/>
              <a:t>‹#›</a:t>
            </a:fld>
            <a:endParaRPr lang="en-US" dirty="0"/>
          </a:p>
        </p:txBody>
      </p:sp>
      <p:sp>
        <p:nvSpPr>
          <p:cNvPr id="20" name="Footer Placeholder 4"/>
          <p:cNvSpPr>
            <a:spLocks noGrp="1"/>
          </p:cNvSpPr>
          <p:nvPr>
            <p:ph type="ftr" sz="quarter" idx="3"/>
          </p:nvPr>
        </p:nvSpPr>
        <p:spPr>
          <a:xfrm>
            <a:off x="3824288" y="6356350"/>
            <a:ext cx="4114800" cy="365125"/>
          </a:xfrm>
          <a:prstGeom prst="rect">
            <a:avLst/>
          </a:prstGeom>
        </p:spPr>
        <p:txBody>
          <a:bodyPr anchor="ctr"/>
          <a:lstStyle>
            <a:lvl1pPr algn="ctr">
              <a:defRPr sz="1200" b="0" i="0">
                <a:solidFill>
                  <a:schemeClr val="accent1"/>
                </a:solidFill>
                <a:latin typeface="Helvetica" charset="0"/>
                <a:ea typeface="Helvetica" charset="0"/>
                <a:cs typeface="Helvetica" charset="0"/>
              </a:defRPr>
            </a:lvl1pPr>
          </a:lstStyle>
          <a:p>
            <a:endParaRPr lang="en-US" dirty="0"/>
          </a:p>
        </p:txBody>
      </p:sp>
    </p:spTree>
    <p:extLst>
      <p:ext uri="{BB962C8B-B14F-4D97-AF65-F5344CB8AC3E}">
        <p14:creationId xmlns:p14="http://schemas.microsoft.com/office/powerpoint/2010/main" val="3272766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List">
    <p:spTree>
      <p:nvGrpSpPr>
        <p:cNvPr id="1" name=""/>
        <p:cNvGrpSpPr/>
        <p:nvPr/>
      </p:nvGrpSpPr>
      <p:grpSpPr>
        <a:xfrm>
          <a:off x="0" y="0"/>
          <a:ext cx="0" cy="0"/>
          <a:chOff x="0" y="0"/>
          <a:chExt cx="0" cy="0"/>
        </a:xfrm>
      </p:grpSpPr>
      <p:sp>
        <p:nvSpPr>
          <p:cNvPr id="7" name="Picture Placeholder 6"/>
          <p:cNvSpPr>
            <a:spLocks noGrp="1"/>
          </p:cNvSpPr>
          <p:nvPr>
            <p:ph type="pic" sz="quarter" idx="16"/>
          </p:nvPr>
        </p:nvSpPr>
        <p:spPr>
          <a:xfrm>
            <a:off x="6705600" y="0"/>
            <a:ext cx="5486400" cy="6224337"/>
          </a:xfrm>
          <a:prstGeom prst="rect">
            <a:avLst/>
          </a:prstGeom>
        </p:spPr>
        <p:txBody>
          <a:bodyPr/>
          <a:lstStyle/>
          <a:p>
            <a:r>
              <a:rPr lang="en-US" dirty="0"/>
              <a:t>Click icon to add picture</a:t>
            </a:r>
          </a:p>
        </p:txBody>
      </p:sp>
      <p:sp>
        <p:nvSpPr>
          <p:cNvPr id="11" name="Text Placeholder 26"/>
          <p:cNvSpPr>
            <a:spLocks noGrp="1"/>
          </p:cNvSpPr>
          <p:nvPr>
            <p:ph type="body" sz="quarter" idx="15" hasCustomPrompt="1"/>
          </p:nvPr>
        </p:nvSpPr>
        <p:spPr>
          <a:xfrm>
            <a:off x="885824" y="1865817"/>
            <a:ext cx="4643607" cy="2497715"/>
          </a:xfrm>
          <a:prstGeom prst="rect">
            <a:avLst/>
          </a:prstGeom>
          <a:noFill/>
        </p:spPr>
        <p:txBody>
          <a:bodyPr anchor="ctr"/>
          <a:lstStyle>
            <a:lvl1pPr marL="0" indent="0">
              <a:lnSpc>
                <a:spcPct val="150000"/>
              </a:lnSpc>
              <a:buNone/>
              <a:defRPr lang="en-US" sz="1200" b="0" i="0" spc="0" smtClean="0">
                <a:ln>
                  <a:noFill/>
                </a:ln>
                <a:solidFill>
                  <a:srgbClr val="F9F7FF"/>
                </a:solidFill>
                <a:effectLst/>
                <a:latin typeface="Helvetica" charset="0"/>
                <a:ea typeface="Helvetica" charset="0"/>
                <a:cs typeface="Helvetica" charset="0"/>
              </a:defRPr>
            </a:lvl1pPr>
          </a:lstStyle>
          <a:p>
            <a:pPr lvl="0"/>
            <a:r>
              <a:rPr lang="en-US" dirty="0"/>
              <a:t>CONTENT HEADLINE </a:t>
            </a:r>
          </a:p>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Suspendisse</a:t>
            </a:r>
            <a:r>
              <a:rPr lang="en-US" dirty="0"/>
              <a:t> in </a:t>
            </a:r>
            <a:r>
              <a:rPr lang="en-US" dirty="0" err="1"/>
              <a:t>scelerisque</a:t>
            </a:r>
            <a:r>
              <a:rPr lang="en-US" dirty="0"/>
              <a:t> </a:t>
            </a:r>
            <a:r>
              <a:rPr lang="en-US" dirty="0" err="1"/>
              <a:t>nisl</a:t>
            </a:r>
            <a:r>
              <a:rPr lang="en-US" dirty="0"/>
              <a:t>. </a:t>
            </a:r>
            <a:r>
              <a:rPr lang="en-US" dirty="0" err="1"/>
              <a:t>Sed</a:t>
            </a:r>
            <a:r>
              <a:rPr lang="en-US" dirty="0"/>
              <a:t> </a:t>
            </a:r>
            <a:r>
              <a:rPr lang="en-US" dirty="0" err="1"/>
              <a:t>ullamcorper</a:t>
            </a:r>
            <a:r>
              <a:rPr lang="en-US" dirty="0"/>
              <a:t> </a:t>
            </a:r>
            <a:r>
              <a:rPr lang="en-US" dirty="0" err="1"/>
              <a:t>suscipit</a:t>
            </a:r>
            <a:r>
              <a:rPr lang="en-US" dirty="0"/>
              <a:t> </a:t>
            </a:r>
            <a:r>
              <a:rPr lang="en-US" dirty="0" err="1"/>
              <a:t>risus</a:t>
            </a:r>
            <a:r>
              <a:rPr lang="en-US" dirty="0"/>
              <a:t>, </a:t>
            </a:r>
            <a:r>
              <a:rPr lang="en-US" dirty="0" err="1"/>
              <a:t>nec</a:t>
            </a:r>
            <a:r>
              <a:rPr lang="en-US" dirty="0"/>
              <a:t> </a:t>
            </a:r>
            <a:r>
              <a:rPr lang="en-US" dirty="0" err="1"/>
              <a:t>tincidunt</a:t>
            </a:r>
            <a:r>
              <a:rPr lang="en-US" dirty="0"/>
              <a:t> </a:t>
            </a:r>
            <a:r>
              <a:rPr lang="en-US" dirty="0" err="1"/>
              <a:t>risus</a:t>
            </a:r>
            <a:r>
              <a:rPr lang="en-US" dirty="0"/>
              <a:t> </a:t>
            </a:r>
            <a:r>
              <a:rPr lang="en-US" dirty="0" err="1"/>
              <a:t>tristique</a:t>
            </a:r>
            <a:r>
              <a:rPr lang="en-US" dirty="0"/>
              <a:t> et. </a:t>
            </a:r>
            <a:r>
              <a:rPr lang="en-US" dirty="0" err="1"/>
              <a:t>Etiam</a:t>
            </a:r>
            <a:r>
              <a:rPr lang="en-US" dirty="0"/>
              <a:t> </a:t>
            </a:r>
            <a:r>
              <a:rPr lang="en-US" dirty="0" err="1"/>
              <a:t>dapibus</a:t>
            </a:r>
            <a:r>
              <a:rPr lang="en-US" dirty="0"/>
              <a:t> </a:t>
            </a:r>
            <a:r>
              <a:rPr lang="en-US" dirty="0" err="1"/>
              <a:t>diam</a:t>
            </a:r>
            <a:r>
              <a:rPr lang="en-US" dirty="0"/>
              <a:t> id </a:t>
            </a:r>
            <a:r>
              <a:rPr lang="en-US" dirty="0" err="1"/>
              <a:t>nisl</a:t>
            </a:r>
            <a:r>
              <a:rPr lang="en-US" dirty="0"/>
              <a:t> </a:t>
            </a:r>
            <a:r>
              <a:rPr lang="en-US" dirty="0" err="1"/>
              <a:t>accumsan</a:t>
            </a:r>
            <a:r>
              <a:rPr lang="en-US" dirty="0"/>
              <a:t>, </a:t>
            </a:r>
            <a:r>
              <a:rPr lang="en-US" dirty="0" err="1"/>
              <a:t>eu</a:t>
            </a:r>
            <a:r>
              <a:rPr lang="en-US" dirty="0"/>
              <a:t> </a:t>
            </a:r>
            <a:r>
              <a:rPr lang="en-US" dirty="0" err="1"/>
              <a:t>placerat</a:t>
            </a:r>
            <a:r>
              <a:rPr lang="en-US" dirty="0"/>
              <a:t> </a:t>
            </a:r>
            <a:r>
              <a:rPr lang="en-US" dirty="0" err="1"/>
              <a:t>sapien</a:t>
            </a:r>
            <a:r>
              <a:rPr lang="en-US" dirty="0"/>
              <a:t> tempus. Maecenas ligula ipsum, </a:t>
            </a:r>
            <a:r>
              <a:rPr lang="en-US" dirty="0" err="1"/>
              <a:t>finibus</a:t>
            </a:r>
            <a:r>
              <a:rPr lang="en-US" dirty="0"/>
              <a:t> </a:t>
            </a:r>
            <a:r>
              <a:rPr lang="en-US" dirty="0" err="1"/>
              <a:t>ut</a:t>
            </a:r>
            <a:r>
              <a:rPr lang="en-US" dirty="0"/>
              <a:t> semper at, </a:t>
            </a:r>
            <a:r>
              <a:rPr lang="en-US" dirty="0" err="1"/>
              <a:t>tristique</a:t>
            </a:r>
            <a:r>
              <a:rPr lang="en-US" dirty="0"/>
              <a:t> </a:t>
            </a:r>
            <a:r>
              <a:rPr lang="en-US" dirty="0" err="1"/>
              <a:t>sed</a:t>
            </a:r>
            <a:r>
              <a:rPr lang="en-US" dirty="0"/>
              <a:t> </a:t>
            </a:r>
            <a:r>
              <a:rPr lang="en-US" dirty="0" err="1"/>
              <a:t>leo</a:t>
            </a:r>
            <a:r>
              <a:rPr lang="en-US" dirty="0"/>
              <a:t>. </a:t>
            </a:r>
            <a:r>
              <a:rPr lang="en-US" dirty="0" err="1"/>
              <a:t>Pellentesque</a:t>
            </a:r>
            <a:r>
              <a:rPr lang="en-US" dirty="0"/>
              <a:t> </a:t>
            </a:r>
            <a:r>
              <a:rPr lang="en-US" dirty="0" err="1"/>
              <a:t>erat</a:t>
            </a:r>
            <a:r>
              <a:rPr lang="en-US" dirty="0"/>
              <a:t> </a:t>
            </a:r>
            <a:r>
              <a:rPr lang="en-US" dirty="0" err="1"/>
              <a:t>metus</a:t>
            </a:r>
            <a:r>
              <a:rPr lang="en-US" dirty="0"/>
              <a:t>, </a:t>
            </a:r>
            <a:r>
              <a:rPr lang="en-US" dirty="0" err="1"/>
              <a:t>egestas</a:t>
            </a:r>
            <a:r>
              <a:rPr lang="en-US" dirty="0"/>
              <a:t> </a:t>
            </a:r>
            <a:r>
              <a:rPr lang="en-US" dirty="0" err="1"/>
              <a:t>feugiat</a:t>
            </a:r>
            <a:r>
              <a:rPr lang="en-US" dirty="0"/>
              <a:t> </a:t>
            </a:r>
            <a:r>
              <a:rPr lang="en-US" dirty="0" err="1"/>
              <a:t>egestas</a:t>
            </a:r>
            <a:r>
              <a:rPr lang="en-US" dirty="0"/>
              <a:t> at, </a:t>
            </a:r>
            <a:r>
              <a:rPr lang="en-US" dirty="0" err="1"/>
              <a:t>sollicitudin</a:t>
            </a:r>
            <a:r>
              <a:rPr lang="en-US" dirty="0"/>
              <a:t> at </a:t>
            </a:r>
            <a:r>
              <a:rPr lang="en-US" dirty="0" err="1"/>
              <a:t>tortor</a:t>
            </a:r>
            <a:r>
              <a:rPr lang="en-US" dirty="0"/>
              <a:t>. Integer </a:t>
            </a:r>
            <a:r>
              <a:rPr lang="en-US" dirty="0" err="1"/>
              <a:t>orci</a:t>
            </a:r>
            <a:r>
              <a:rPr lang="en-US" dirty="0"/>
              <a:t> </a:t>
            </a:r>
            <a:r>
              <a:rPr lang="en-US" dirty="0" err="1"/>
              <a:t>tortor</a:t>
            </a:r>
            <a:r>
              <a:rPr lang="en-US" dirty="0"/>
              <a:t>, </a:t>
            </a:r>
            <a:r>
              <a:rPr lang="en-US" dirty="0" err="1"/>
              <a:t>sodales</a:t>
            </a:r>
            <a:r>
              <a:rPr lang="en-US" dirty="0"/>
              <a:t> sit </a:t>
            </a:r>
            <a:r>
              <a:rPr lang="en-US" dirty="0" err="1"/>
              <a:t>amet</a:t>
            </a:r>
            <a:r>
              <a:rPr lang="en-US" dirty="0"/>
              <a:t> </a:t>
            </a:r>
            <a:r>
              <a:rPr lang="en-US" dirty="0" err="1"/>
              <a:t>mauris</a:t>
            </a:r>
            <a:r>
              <a:rPr lang="en-US" dirty="0"/>
              <a:t> a, </a:t>
            </a:r>
            <a:r>
              <a:rPr lang="en-US" dirty="0" err="1"/>
              <a:t>bibendum</a:t>
            </a:r>
            <a:r>
              <a:rPr lang="en-US" dirty="0"/>
              <a:t> </a:t>
            </a:r>
            <a:r>
              <a:rPr lang="en-US" dirty="0" err="1"/>
              <a:t>aliquam</a:t>
            </a:r>
            <a:r>
              <a:rPr lang="en-US" dirty="0"/>
              <a:t> </a:t>
            </a:r>
            <a:r>
              <a:rPr lang="en-US" dirty="0" err="1"/>
              <a:t>turpis</a:t>
            </a:r>
            <a:r>
              <a:rPr lang="en-US" dirty="0"/>
              <a:t>.</a:t>
            </a:r>
          </a:p>
        </p:txBody>
      </p:sp>
      <p:sp>
        <p:nvSpPr>
          <p:cNvPr id="18" name="Date Placeholder 3"/>
          <p:cNvSpPr>
            <a:spLocks noGrp="1"/>
          </p:cNvSpPr>
          <p:nvPr>
            <p:ph type="dt" sz="half" idx="2"/>
          </p:nvPr>
        </p:nvSpPr>
        <p:spPr>
          <a:xfrm>
            <a:off x="609600" y="6356349"/>
            <a:ext cx="2743200" cy="365125"/>
          </a:xfrm>
          <a:prstGeom prst="rect">
            <a:avLst/>
          </a:prstGeom>
        </p:spPr>
        <p:txBody>
          <a:bodyPr anchor="ctr"/>
          <a:lstStyle>
            <a:lvl1pPr>
              <a:defRPr sz="1200" b="0" i="0">
                <a:solidFill>
                  <a:schemeClr val="accent1"/>
                </a:solidFill>
                <a:latin typeface="Helvetica" charset="0"/>
                <a:ea typeface="Helvetica" charset="0"/>
                <a:cs typeface="Helvetica" charset="0"/>
              </a:defRPr>
            </a:lvl1pPr>
          </a:lstStyle>
          <a:p>
            <a:endParaRPr lang="en-US" dirty="0"/>
          </a:p>
        </p:txBody>
      </p:sp>
      <p:sp>
        <p:nvSpPr>
          <p:cNvPr id="19" name="Slide Number Placeholder 5"/>
          <p:cNvSpPr>
            <a:spLocks noGrp="1"/>
          </p:cNvSpPr>
          <p:nvPr>
            <p:ph type="sldNum" sz="quarter" idx="4"/>
          </p:nvPr>
        </p:nvSpPr>
        <p:spPr>
          <a:xfrm>
            <a:off x="8153400" y="6356350"/>
            <a:ext cx="2743200" cy="365125"/>
          </a:xfrm>
          <a:prstGeom prst="rect">
            <a:avLst/>
          </a:prstGeom>
        </p:spPr>
        <p:txBody>
          <a:bodyPr anchor="ctr"/>
          <a:lstStyle>
            <a:lvl1pPr algn="r">
              <a:defRPr sz="1200" b="0" i="0">
                <a:solidFill>
                  <a:schemeClr val="accent1"/>
                </a:solidFill>
                <a:latin typeface="Helvetica" charset="0"/>
                <a:ea typeface="Helvetica" charset="0"/>
                <a:cs typeface="Helvetica" charset="0"/>
              </a:defRPr>
            </a:lvl1pPr>
          </a:lstStyle>
          <a:p>
            <a:fld id="{A02950E2-EECC-A046-AF88-EE1B7F0C4E6E}" type="slidenum">
              <a:rPr lang="en-US" smtClean="0"/>
              <a:pPr/>
              <a:t>‹#›</a:t>
            </a:fld>
            <a:endParaRPr lang="en-US" dirty="0"/>
          </a:p>
        </p:txBody>
      </p:sp>
      <p:sp>
        <p:nvSpPr>
          <p:cNvPr id="20" name="Footer Placeholder 4"/>
          <p:cNvSpPr>
            <a:spLocks noGrp="1"/>
          </p:cNvSpPr>
          <p:nvPr>
            <p:ph type="ftr" sz="quarter" idx="3"/>
          </p:nvPr>
        </p:nvSpPr>
        <p:spPr>
          <a:xfrm>
            <a:off x="3824288" y="6356350"/>
            <a:ext cx="4114800" cy="365125"/>
          </a:xfrm>
          <a:prstGeom prst="rect">
            <a:avLst/>
          </a:prstGeom>
        </p:spPr>
        <p:txBody>
          <a:bodyPr anchor="ctr"/>
          <a:lstStyle>
            <a:lvl1pPr algn="ctr">
              <a:defRPr sz="1200" b="0" i="0">
                <a:solidFill>
                  <a:schemeClr val="accent1"/>
                </a:solidFill>
                <a:latin typeface="Helvetica" charset="0"/>
                <a:ea typeface="Helvetica" charset="0"/>
                <a:cs typeface="Helvetica" charset="0"/>
              </a:defRPr>
            </a:lvl1pPr>
          </a:lstStyle>
          <a:p>
            <a:endParaRPr lang="en-US" dirty="0"/>
          </a:p>
        </p:txBody>
      </p:sp>
    </p:spTree>
    <p:extLst>
      <p:ext uri="{BB962C8B-B14F-4D97-AF65-F5344CB8AC3E}">
        <p14:creationId xmlns:p14="http://schemas.microsoft.com/office/powerpoint/2010/main" val="422643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List">
    <p:spTree>
      <p:nvGrpSpPr>
        <p:cNvPr id="1" name=""/>
        <p:cNvGrpSpPr/>
        <p:nvPr/>
      </p:nvGrpSpPr>
      <p:grpSpPr>
        <a:xfrm>
          <a:off x="0" y="0"/>
          <a:ext cx="0" cy="0"/>
          <a:chOff x="0" y="0"/>
          <a:chExt cx="0" cy="0"/>
        </a:xfrm>
      </p:grpSpPr>
      <p:sp>
        <p:nvSpPr>
          <p:cNvPr id="7" name="Picture Placeholder 6"/>
          <p:cNvSpPr>
            <a:spLocks noGrp="1"/>
          </p:cNvSpPr>
          <p:nvPr>
            <p:ph type="pic" sz="quarter" idx="16"/>
          </p:nvPr>
        </p:nvSpPr>
        <p:spPr>
          <a:xfrm>
            <a:off x="6705600" y="0"/>
            <a:ext cx="5486400" cy="6224337"/>
          </a:xfrm>
          <a:prstGeom prst="rect">
            <a:avLst/>
          </a:prstGeom>
        </p:spPr>
        <p:txBody>
          <a:bodyPr/>
          <a:lstStyle/>
          <a:p>
            <a:r>
              <a:rPr lang="en-US" dirty="0"/>
              <a:t>Click icon to add picture</a:t>
            </a:r>
          </a:p>
        </p:txBody>
      </p:sp>
      <p:sp>
        <p:nvSpPr>
          <p:cNvPr id="8" name="Text Placeholder 2"/>
          <p:cNvSpPr>
            <a:spLocks noGrp="1"/>
          </p:cNvSpPr>
          <p:nvPr>
            <p:ph type="body" sz="quarter" idx="14" hasCustomPrompt="1"/>
          </p:nvPr>
        </p:nvSpPr>
        <p:spPr>
          <a:xfrm>
            <a:off x="885824" y="2377879"/>
            <a:ext cx="4184650" cy="1968444"/>
          </a:xfrm>
          <a:prstGeom prst="rect">
            <a:avLst/>
          </a:prstGeom>
        </p:spPr>
        <p:txBody>
          <a:bodyPr/>
          <a:lstStyle>
            <a:lvl1pPr marL="228600" indent="-228600">
              <a:lnSpc>
                <a:spcPct val="150000"/>
              </a:lnSpc>
              <a:buFont typeface="Arial" charset="0"/>
              <a:buChar char="•"/>
              <a:defRPr sz="1200" b="0" i="0">
                <a:solidFill>
                  <a:srgbClr val="FFFFFF"/>
                </a:solidFill>
                <a:latin typeface="Helvetica" charset="0"/>
                <a:ea typeface="Helvetica" charset="0"/>
                <a:cs typeface="Helvetica" charset="0"/>
              </a:defRPr>
            </a:lvl1pPr>
            <a:lvl2pPr marL="685800" indent="-228600">
              <a:lnSpc>
                <a:spcPct val="150000"/>
              </a:lnSpc>
              <a:buFont typeface="Arial" charset="0"/>
              <a:buChar char="•"/>
              <a:defRPr sz="1200" b="0" i="0">
                <a:solidFill>
                  <a:srgbClr val="FFFFFF"/>
                </a:solidFill>
                <a:latin typeface="Helvetica" charset="0"/>
                <a:ea typeface="Helvetica" charset="0"/>
                <a:cs typeface="Helvetica" charset="0"/>
              </a:defRPr>
            </a:lvl2pPr>
            <a:lvl3pPr marL="1143000" indent="-228600">
              <a:lnSpc>
                <a:spcPct val="150000"/>
              </a:lnSpc>
              <a:buFont typeface="Arial" charset="0"/>
              <a:buChar char="•"/>
              <a:defRPr sz="1200" b="0" i="0">
                <a:solidFill>
                  <a:srgbClr val="FFFFFF"/>
                </a:solidFill>
                <a:latin typeface="Helvetica" charset="0"/>
                <a:ea typeface="Helvetica" charset="0"/>
                <a:cs typeface="Helvetica" charset="0"/>
              </a:defRPr>
            </a:lvl3pPr>
            <a:lvl4pPr marL="1600200" indent="-228600">
              <a:lnSpc>
                <a:spcPct val="150000"/>
              </a:lnSpc>
              <a:buFont typeface="Arial" charset="0"/>
              <a:buChar char="•"/>
              <a:defRPr sz="1200" b="0" i="0">
                <a:solidFill>
                  <a:srgbClr val="FFFFFF"/>
                </a:solidFill>
                <a:latin typeface="Helvetica" charset="0"/>
                <a:ea typeface="Helvetica" charset="0"/>
                <a:cs typeface="Helvetica" charset="0"/>
              </a:defRPr>
            </a:lvl4pPr>
            <a:lvl5pPr marL="2057400" indent="-228600">
              <a:lnSpc>
                <a:spcPct val="150000"/>
              </a:lnSpc>
              <a:buFont typeface="Arial" charset="0"/>
              <a:buChar char="•"/>
              <a:defRPr sz="1200" b="0" i="0">
                <a:solidFill>
                  <a:srgbClr val="FFFFFF"/>
                </a:solidFill>
                <a:latin typeface="Helvetica" charset="0"/>
                <a:ea typeface="Helvetica" charset="0"/>
                <a:cs typeface="Helvetica" charset="0"/>
              </a:defRPr>
            </a:lvl5pPr>
          </a:lstStyle>
          <a:p>
            <a:pPr lvl="0"/>
            <a:r>
              <a:rPr lang="en-US" dirty="0"/>
              <a:t>Make a bulleted list really easy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6"/>
          <p:cNvSpPr>
            <a:spLocks noGrp="1"/>
          </p:cNvSpPr>
          <p:nvPr>
            <p:ph type="body" sz="quarter" idx="15" hasCustomPrompt="1"/>
          </p:nvPr>
        </p:nvSpPr>
        <p:spPr>
          <a:xfrm>
            <a:off x="885824" y="2113244"/>
            <a:ext cx="4643607" cy="242682"/>
          </a:xfrm>
          <a:prstGeom prst="rect">
            <a:avLst/>
          </a:prstGeom>
          <a:noFill/>
        </p:spPr>
        <p:txBody>
          <a:bodyPr anchor="ctr"/>
          <a:lstStyle>
            <a:lvl1pPr marL="0" indent="0">
              <a:lnSpc>
                <a:spcPct val="150000"/>
              </a:lnSpc>
              <a:buNone/>
              <a:defRPr lang="en-US" sz="1200" b="0" i="0" spc="0" smtClean="0">
                <a:ln>
                  <a:noFill/>
                </a:ln>
                <a:solidFill>
                  <a:srgbClr val="F9F7FF"/>
                </a:solidFill>
                <a:effectLst/>
                <a:latin typeface="Helvetica" charset="0"/>
                <a:ea typeface="Helvetica" charset="0"/>
                <a:cs typeface="Helvetica" charset="0"/>
              </a:defRPr>
            </a:lvl1pPr>
          </a:lstStyle>
          <a:p>
            <a:pPr lvl="0"/>
            <a:r>
              <a:rPr lang="en-US" dirty="0"/>
              <a:t>CONTENT HEADLINE </a:t>
            </a:r>
          </a:p>
        </p:txBody>
      </p:sp>
      <p:sp>
        <p:nvSpPr>
          <p:cNvPr id="16" name="Date Placeholder 3"/>
          <p:cNvSpPr>
            <a:spLocks noGrp="1"/>
          </p:cNvSpPr>
          <p:nvPr>
            <p:ph type="dt" sz="half" idx="2"/>
          </p:nvPr>
        </p:nvSpPr>
        <p:spPr>
          <a:xfrm>
            <a:off x="609600" y="6356349"/>
            <a:ext cx="2743200" cy="365125"/>
          </a:xfrm>
          <a:prstGeom prst="rect">
            <a:avLst/>
          </a:prstGeom>
        </p:spPr>
        <p:txBody>
          <a:bodyPr anchor="ctr"/>
          <a:lstStyle>
            <a:lvl1pPr>
              <a:defRPr sz="1200" b="0" i="0">
                <a:solidFill>
                  <a:schemeClr val="accent1"/>
                </a:solidFill>
                <a:latin typeface="Helvetica" charset="0"/>
                <a:ea typeface="Helvetica" charset="0"/>
                <a:cs typeface="Helvetica" charset="0"/>
              </a:defRPr>
            </a:lvl1pPr>
          </a:lstStyle>
          <a:p>
            <a:endParaRPr lang="en-US" dirty="0"/>
          </a:p>
        </p:txBody>
      </p:sp>
      <p:sp>
        <p:nvSpPr>
          <p:cNvPr id="17" name="Slide Number Placeholder 5"/>
          <p:cNvSpPr>
            <a:spLocks noGrp="1"/>
          </p:cNvSpPr>
          <p:nvPr>
            <p:ph type="sldNum" sz="quarter" idx="4"/>
          </p:nvPr>
        </p:nvSpPr>
        <p:spPr>
          <a:xfrm>
            <a:off x="8153400" y="6356350"/>
            <a:ext cx="2743200" cy="365125"/>
          </a:xfrm>
          <a:prstGeom prst="rect">
            <a:avLst/>
          </a:prstGeom>
        </p:spPr>
        <p:txBody>
          <a:bodyPr anchor="ctr"/>
          <a:lstStyle>
            <a:lvl1pPr algn="r">
              <a:defRPr sz="1200" b="0" i="0">
                <a:solidFill>
                  <a:schemeClr val="accent1"/>
                </a:solidFill>
                <a:latin typeface="Helvetica" charset="0"/>
                <a:ea typeface="Helvetica" charset="0"/>
                <a:cs typeface="Helvetica" charset="0"/>
              </a:defRPr>
            </a:lvl1pPr>
          </a:lstStyle>
          <a:p>
            <a:fld id="{A7D4FD83-4E95-7C4B-91FC-F35A358A9A5B}" type="slidenum">
              <a:rPr lang="en-US" smtClean="0"/>
              <a:pPr/>
              <a:t>‹#›</a:t>
            </a:fld>
            <a:endParaRPr lang="en-US" dirty="0"/>
          </a:p>
        </p:txBody>
      </p:sp>
      <p:sp>
        <p:nvSpPr>
          <p:cNvPr id="18" name="Footer Placeholder 4"/>
          <p:cNvSpPr>
            <a:spLocks noGrp="1"/>
          </p:cNvSpPr>
          <p:nvPr>
            <p:ph type="ftr" sz="quarter" idx="3"/>
          </p:nvPr>
        </p:nvSpPr>
        <p:spPr>
          <a:xfrm>
            <a:off x="3824288" y="6356350"/>
            <a:ext cx="4114800" cy="365125"/>
          </a:xfrm>
          <a:prstGeom prst="rect">
            <a:avLst/>
          </a:prstGeom>
        </p:spPr>
        <p:txBody>
          <a:bodyPr anchor="ctr"/>
          <a:lstStyle>
            <a:lvl1pPr algn="ctr">
              <a:defRPr sz="1200" b="0" i="0">
                <a:solidFill>
                  <a:schemeClr val="accent1"/>
                </a:solidFill>
                <a:latin typeface="Helvetica" charset="0"/>
                <a:ea typeface="Helvetica" charset="0"/>
                <a:cs typeface="Helvetica" charset="0"/>
              </a:defRPr>
            </a:lvl1pPr>
          </a:lstStyle>
          <a:p>
            <a:endParaRPr lang="en-US" dirty="0"/>
          </a:p>
        </p:txBody>
      </p:sp>
    </p:spTree>
    <p:extLst>
      <p:ext uri="{BB962C8B-B14F-4D97-AF65-F5344CB8AC3E}">
        <p14:creationId xmlns:p14="http://schemas.microsoft.com/office/powerpoint/2010/main" val="1385911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ULL FRAME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p:spPr>
        <p:txBody>
          <a:bodyPr/>
          <a:lstStyle/>
          <a:p>
            <a:r>
              <a:rPr lang="en-US" dirty="0"/>
              <a:t>Click icon to add picture</a:t>
            </a:r>
          </a:p>
        </p:txBody>
      </p:sp>
    </p:spTree>
    <p:extLst>
      <p:ext uri="{BB962C8B-B14F-4D97-AF65-F5344CB8AC3E}">
        <p14:creationId xmlns:p14="http://schemas.microsoft.com/office/powerpoint/2010/main" val="1542010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cons">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flipV="1">
            <a:off x="2010729" y="1792820"/>
            <a:ext cx="538044" cy="37304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flipV="1">
            <a:off x="3058012" y="5139998"/>
            <a:ext cx="530870" cy="46630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flipV="1">
            <a:off x="2029749" y="5171326"/>
            <a:ext cx="466308" cy="33717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H="1" flipV="1">
            <a:off x="6285962" y="5117522"/>
            <a:ext cx="444784" cy="444784"/>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flipH="1" flipV="1">
            <a:off x="5315257" y="5049370"/>
            <a:ext cx="272610" cy="581088"/>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flipH="1" flipV="1">
            <a:off x="4079580" y="5147819"/>
            <a:ext cx="616958" cy="430436"/>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flipH="1" flipV="1">
            <a:off x="7392075" y="5112584"/>
            <a:ext cx="416090" cy="495002"/>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flipH="1" flipV="1">
            <a:off x="9539773" y="4042390"/>
            <a:ext cx="437612" cy="351524"/>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0800000" flipH="1" flipV="1">
            <a:off x="8489647" y="4054514"/>
            <a:ext cx="322826" cy="315654"/>
          </a:xfrm>
          <a:prstGeom prst="rect">
            <a:avLst/>
          </a:prstGeom>
        </p:spPr>
      </p:pic>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0800000" flipH="1" flipV="1">
            <a:off x="7447248" y="3984260"/>
            <a:ext cx="308480" cy="523698"/>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0800000" flipH="1" flipV="1">
            <a:off x="6263962" y="4017464"/>
            <a:ext cx="516522" cy="380218"/>
          </a:xfrm>
          <a:prstGeom prst="rect">
            <a:avLst/>
          </a:prstGeom>
        </p:spPr>
      </p:pic>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0800000" flipH="1" flipV="1">
            <a:off x="5094538" y="3954674"/>
            <a:ext cx="681524" cy="473480"/>
          </a:xfrm>
          <a:prstGeom prst="rect">
            <a:avLst/>
          </a:prstGeom>
        </p:spPr>
      </p:pic>
      <p:pic>
        <p:nvPicPr>
          <p:cNvPr id="14" name="Picture 1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0800000" flipH="1" flipV="1">
            <a:off x="4149365" y="3928776"/>
            <a:ext cx="437608" cy="566740"/>
          </a:xfrm>
          <a:prstGeom prst="rect">
            <a:avLst/>
          </a:prstGeom>
        </p:spPr>
      </p:pic>
      <p:pic>
        <p:nvPicPr>
          <p:cNvPr id="15" name="Picture 1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0800000" flipH="1" flipV="1">
            <a:off x="3035911" y="4088605"/>
            <a:ext cx="559564" cy="344348"/>
          </a:xfrm>
          <a:prstGeom prst="rect">
            <a:avLst/>
          </a:prstGeom>
        </p:spPr>
      </p:pic>
      <p:pic>
        <p:nvPicPr>
          <p:cNvPr id="16" name="Picture 1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0800000" flipH="1" flipV="1">
            <a:off x="2098453" y="3981594"/>
            <a:ext cx="358698" cy="451958"/>
          </a:xfrm>
          <a:prstGeom prst="rect">
            <a:avLst/>
          </a:prstGeom>
        </p:spPr>
      </p:pic>
      <p:pic>
        <p:nvPicPr>
          <p:cNvPr id="17" name="Picture 1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10800000" flipH="1" flipV="1">
            <a:off x="9473431" y="5067304"/>
            <a:ext cx="523698" cy="545220"/>
          </a:xfrm>
          <a:prstGeom prst="rect">
            <a:avLst/>
          </a:prstGeom>
        </p:spPr>
      </p:pic>
      <p:pic>
        <p:nvPicPr>
          <p:cNvPr id="18" name="Picture 1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10800000" flipH="1" flipV="1">
            <a:off x="9606149" y="2838957"/>
            <a:ext cx="258262" cy="480654"/>
          </a:xfrm>
          <a:prstGeom prst="rect">
            <a:avLst/>
          </a:prstGeom>
        </p:spPr>
      </p:pic>
      <p:pic>
        <p:nvPicPr>
          <p:cNvPr id="19" name="Picture 1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0800000" flipH="1" flipV="1">
            <a:off x="8439231" y="2828880"/>
            <a:ext cx="451958" cy="451958"/>
          </a:xfrm>
          <a:prstGeom prst="rect">
            <a:avLst/>
          </a:prstGeom>
        </p:spPr>
      </p:pic>
      <p:pic>
        <p:nvPicPr>
          <p:cNvPr id="20" name="Picture 19"/>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rot="10800000" flipH="1" flipV="1">
            <a:off x="7400374" y="2914283"/>
            <a:ext cx="401742" cy="330002"/>
          </a:xfrm>
          <a:prstGeom prst="rect">
            <a:avLst/>
          </a:prstGeom>
        </p:spPr>
      </p:pic>
      <p:pic>
        <p:nvPicPr>
          <p:cNvPr id="21" name="Picture 20"/>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rot="10800000" flipH="1" flipV="1">
            <a:off x="6327587" y="2919298"/>
            <a:ext cx="416088" cy="337176"/>
          </a:xfrm>
          <a:prstGeom prst="rect">
            <a:avLst/>
          </a:prstGeom>
        </p:spPr>
      </p:pic>
      <p:pic>
        <p:nvPicPr>
          <p:cNvPr id="22" name="Picture 2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rot="10800000" flipH="1" flipV="1">
            <a:off x="5185820" y="2794187"/>
            <a:ext cx="530872" cy="530872"/>
          </a:xfrm>
          <a:prstGeom prst="rect">
            <a:avLst/>
          </a:prstGeom>
        </p:spPr>
      </p:pic>
      <p:pic>
        <p:nvPicPr>
          <p:cNvPr id="23" name="Picture 22"/>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rot="10800000" flipH="1" flipV="1">
            <a:off x="4149631" y="2836755"/>
            <a:ext cx="444784" cy="451958"/>
          </a:xfrm>
          <a:prstGeom prst="rect">
            <a:avLst/>
          </a:prstGeom>
        </p:spPr>
      </p:pic>
      <p:pic>
        <p:nvPicPr>
          <p:cNvPr id="24" name="Picture 23"/>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rot="10800000" flipH="1" flipV="1">
            <a:off x="3126968" y="2851579"/>
            <a:ext cx="416088" cy="416088"/>
          </a:xfrm>
          <a:prstGeom prst="rect">
            <a:avLst/>
          </a:prstGeom>
        </p:spPr>
      </p:pic>
      <p:pic>
        <p:nvPicPr>
          <p:cNvPr id="25" name="Picture 24"/>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rot="10800000" flipH="1" flipV="1">
            <a:off x="2134324" y="2801361"/>
            <a:ext cx="286958" cy="516524"/>
          </a:xfrm>
          <a:prstGeom prst="rect">
            <a:avLst/>
          </a:prstGeom>
        </p:spPr>
      </p:pic>
      <p:pic>
        <p:nvPicPr>
          <p:cNvPr id="26" name="Picture 25"/>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rot="10800000" flipH="1" flipV="1">
            <a:off x="8558638" y="5103174"/>
            <a:ext cx="279784" cy="473480"/>
          </a:xfrm>
          <a:prstGeom prst="rect">
            <a:avLst/>
          </a:prstGeom>
        </p:spPr>
      </p:pic>
      <p:pic>
        <p:nvPicPr>
          <p:cNvPr id="27" name="Picture 26"/>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rot="10800000" flipH="1" flipV="1">
            <a:off x="9527236" y="1747534"/>
            <a:ext cx="416088" cy="373044"/>
          </a:xfrm>
          <a:prstGeom prst="rect">
            <a:avLst/>
          </a:prstGeom>
        </p:spPr>
      </p:pic>
      <p:pic>
        <p:nvPicPr>
          <p:cNvPr id="28" name="Picture 27"/>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rot="10800000" flipH="1" flipV="1">
            <a:off x="8499113" y="1729468"/>
            <a:ext cx="337176" cy="423264"/>
          </a:xfrm>
          <a:prstGeom prst="rect">
            <a:avLst/>
          </a:prstGeom>
        </p:spPr>
      </p:pic>
      <p:pic>
        <p:nvPicPr>
          <p:cNvPr id="29" name="Picture 28"/>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rot="10800000" flipH="1" flipV="1">
            <a:off x="7363381" y="1696092"/>
            <a:ext cx="473478" cy="466306"/>
          </a:xfrm>
          <a:prstGeom prst="rect">
            <a:avLst/>
          </a:prstGeom>
        </p:spPr>
      </p:pic>
      <p:pic>
        <p:nvPicPr>
          <p:cNvPr id="30" name="Picture 29"/>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rot="10800000" flipH="1" flipV="1">
            <a:off x="6417261" y="1677418"/>
            <a:ext cx="236740" cy="530872"/>
          </a:xfrm>
          <a:prstGeom prst="rect">
            <a:avLst/>
          </a:prstGeom>
          <a:noFill/>
        </p:spPr>
      </p:pic>
      <p:pic>
        <p:nvPicPr>
          <p:cNvPr id="31" name="Picture 30"/>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rot="10800000" flipH="1" flipV="1">
            <a:off x="5150791" y="1675819"/>
            <a:ext cx="581088" cy="487828"/>
          </a:xfrm>
          <a:prstGeom prst="rect">
            <a:avLst/>
          </a:prstGeom>
        </p:spPr>
      </p:pic>
      <p:pic>
        <p:nvPicPr>
          <p:cNvPr id="32" name="Picture 31"/>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rot="10800000" flipH="1" flipV="1">
            <a:off x="4198732" y="1710329"/>
            <a:ext cx="408916" cy="408916"/>
          </a:xfrm>
          <a:prstGeom prst="rect">
            <a:avLst/>
          </a:prstGeom>
        </p:spPr>
      </p:pic>
      <p:pic>
        <p:nvPicPr>
          <p:cNvPr id="33" name="Picture 32"/>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rot="10800000" flipH="1" flipV="1">
            <a:off x="3079038" y="1720640"/>
            <a:ext cx="466304" cy="401740"/>
          </a:xfrm>
          <a:prstGeom prst="rect">
            <a:avLst/>
          </a:prstGeom>
        </p:spPr>
      </p:pic>
    </p:spTree>
    <p:extLst>
      <p:ext uri="{BB962C8B-B14F-4D97-AF65-F5344CB8AC3E}">
        <p14:creationId xmlns:p14="http://schemas.microsoft.com/office/powerpoint/2010/main" val="461716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cons 2">
    <p:spTree>
      <p:nvGrpSpPr>
        <p:cNvPr id="1" name=""/>
        <p:cNvGrpSpPr/>
        <p:nvPr/>
      </p:nvGrpSpPr>
      <p:grpSpPr>
        <a:xfrm>
          <a:off x="0" y="0"/>
          <a:ext cx="0" cy="0"/>
          <a:chOff x="0" y="0"/>
          <a:chExt cx="0" cy="0"/>
        </a:xfrm>
      </p:grpSpPr>
      <p:pic>
        <p:nvPicPr>
          <p:cNvPr id="39" name="Picture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flipV="1">
            <a:off x="1844040" y="1493520"/>
            <a:ext cx="867527" cy="867527"/>
          </a:xfrm>
          <a:prstGeom prst="rect">
            <a:avLst/>
          </a:prstGeom>
        </p:spPr>
      </p:pic>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flipV="1">
            <a:off x="2895600" y="4906151"/>
            <a:ext cx="867527" cy="867527"/>
          </a:xfrm>
          <a:prstGeom prst="rect">
            <a:avLst/>
          </a:prstGeom>
        </p:spPr>
      </p:pic>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flipV="1">
            <a:off x="1844040" y="4906152"/>
            <a:ext cx="867527" cy="867527"/>
          </a:xfrm>
          <a:prstGeom prst="rect">
            <a:avLst/>
          </a:prstGeom>
        </p:spPr>
      </p:pic>
      <p:pic>
        <p:nvPicPr>
          <p:cNvPr id="42" name="Picture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H="1" flipV="1">
            <a:off x="6082941" y="4906151"/>
            <a:ext cx="867527" cy="867527"/>
          </a:xfrm>
          <a:prstGeom prst="rect">
            <a:avLst/>
          </a:prstGeom>
        </p:spPr>
      </p:pic>
      <p:pic>
        <p:nvPicPr>
          <p:cNvPr id="43" name="Picture 4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flipH="1" flipV="1">
            <a:off x="5017493" y="4915540"/>
            <a:ext cx="867527" cy="860298"/>
          </a:xfrm>
          <a:prstGeom prst="rect">
            <a:avLst/>
          </a:prstGeom>
        </p:spPr>
      </p:pic>
      <p:pic>
        <p:nvPicPr>
          <p:cNvPr id="44" name="Picture 4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flipH="1" flipV="1">
            <a:off x="3956547" y="4915540"/>
            <a:ext cx="867527" cy="860298"/>
          </a:xfrm>
          <a:prstGeom prst="rect">
            <a:avLst/>
          </a:prstGeom>
        </p:spPr>
      </p:pic>
      <p:pic>
        <p:nvPicPr>
          <p:cNvPr id="45" name="Picture 4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flipH="1" flipV="1">
            <a:off x="7172962" y="4931292"/>
            <a:ext cx="867527" cy="860298"/>
          </a:xfrm>
          <a:prstGeom prst="rect">
            <a:avLst/>
          </a:prstGeom>
        </p:spPr>
      </p:pic>
      <p:pic>
        <p:nvPicPr>
          <p:cNvPr id="46" name="Picture 4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flipH="1" flipV="1">
            <a:off x="9331491" y="3765428"/>
            <a:ext cx="867527" cy="867527"/>
          </a:xfrm>
          <a:prstGeom prst="rect">
            <a:avLst/>
          </a:prstGeom>
        </p:spPr>
      </p:pic>
      <p:pic>
        <p:nvPicPr>
          <p:cNvPr id="47" name="Picture 4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0800000" flipH="1" flipV="1">
            <a:off x="8231507" y="3773810"/>
            <a:ext cx="867527" cy="867527"/>
          </a:xfrm>
          <a:prstGeom prst="rect">
            <a:avLst/>
          </a:prstGeom>
        </p:spPr>
      </p:pic>
      <p:pic>
        <p:nvPicPr>
          <p:cNvPr id="48" name="Picture 4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0800000" flipH="1" flipV="1">
            <a:off x="7172962" y="3782190"/>
            <a:ext cx="867527" cy="860298"/>
          </a:xfrm>
          <a:prstGeom prst="rect">
            <a:avLst/>
          </a:prstGeom>
        </p:spPr>
      </p:pic>
      <p:pic>
        <p:nvPicPr>
          <p:cNvPr id="49" name="Picture 4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0800000" flipH="1" flipV="1">
            <a:off x="6082942" y="3773809"/>
            <a:ext cx="867527" cy="860298"/>
          </a:xfrm>
          <a:prstGeom prst="rect">
            <a:avLst/>
          </a:prstGeom>
        </p:spPr>
      </p:pic>
      <p:pic>
        <p:nvPicPr>
          <p:cNvPr id="50" name="Picture 4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0800000" flipH="1" flipV="1">
            <a:off x="5011187" y="3773810"/>
            <a:ext cx="860298" cy="867527"/>
          </a:xfrm>
          <a:prstGeom prst="rect">
            <a:avLst/>
          </a:prstGeom>
        </p:spPr>
      </p:pic>
      <p:pic>
        <p:nvPicPr>
          <p:cNvPr id="51" name="Picture 5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0800000" flipH="1" flipV="1">
            <a:off x="3943338" y="3773810"/>
            <a:ext cx="867527" cy="867527"/>
          </a:xfrm>
          <a:prstGeom prst="rect">
            <a:avLst/>
          </a:prstGeom>
        </p:spPr>
      </p:pic>
      <p:pic>
        <p:nvPicPr>
          <p:cNvPr id="52" name="Picture 5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0800000" flipH="1" flipV="1">
            <a:off x="2895599" y="3773810"/>
            <a:ext cx="860298" cy="867527"/>
          </a:xfrm>
          <a:prstGeom prst="rect">
            <a:avLst/>
          </a:prstGeom>
        </p:spPr>
      </p:pic>
      <p:pic>
        <p:nvPicPr>
          <p:cNvPr id="53" name="Picture 5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0800000" flipH="1" flipV="1">
            <a:off x="1833499" y="3773810"/>
            <a:ext cx="867527" cy="867527"/>
          </a:xfrm>
          <a:prstGeom prst="rect">
            <a:avLst/>
          </a:prstGeom>
        </p:spPr>
      </p:pic>
      <p:pic>
        <p:nvPicPr>
          <p:cNvPr id="54" name="Picture 5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10800000" flipH="1" flipV="1">
            <a:off x="9328430" y="4942915"/>
            <a:ext cx="860298" cy="867527"/>
          </a:xfrm>
          <a:prstGeom prst="rect">
            <a:avLst/>
          </a:prstGeom>
        </p:spPr>
      </p:pic>
      <p:pic>
        <p:nvPicPr>
          <p:cNvPr id="55" name="Picture 5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10800000" flipH="1" flipV="1">
            <a:off x="9301517" y="2625862"/>
            <a:ext cx="867527" cy="867527"/>
          </a:xfrm>
          <a:prstGeom prst="rect">
            <a:avLst/>
          </a:prstGeom>
        </p:spPr>
      </p:pic>
      <p:pic>
        <p:nvPicPr>
          <p:cNvPr id="56" name="Picture 5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0800000" flipH="1" flipV="1">
            <a:off x="8235061" y="2625862"/>
            <a:ext cx="860298" cy="867527"/>
          </a:xfrm>
          <a:prstGeom prst="rect">
            <a:avLst/>
          </a:prstGeom>
        </p:spPr>
      </p:pic>
      <p:pic>
        <p:nvPicPr>
          <p:cNvPr id="57" name="Picture 5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rot="10800000" flipH="1" flipV="1">
            <a:off x="7166357" y="2625860"/>
            <a:ext cx="867527" cy="867527"/>
          </a:xfrm>
          <a:prstGeom prst="rect">
            <a:avLst/>
          </a:prstGeom>
        </p:spPr>
      </p:pic>
      <p:pic>
        <p:nvPicPr>
          <p:cNvPr id="58" name="Picture 5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rot="10800000" flipH="1" flipV="1">
            <a:off x="6101868" y="2625862"/>
            <a:ext cx="867527" cy="867527"/>
          </a:xfrm>
          <a:prstGeom prst="rect">
            <a:avLst/>
          </a:prstGeom>
        </p:spPr>
      </p:pic>
      <p:pic>
        <p:nvPicPr>
          <p:cNvPr id="59" name="Picture 58"/>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rot="10800000" flipH="1" flipV="1">
            <a:off x="5011188" y="2625862"/>
            <a:ext cx="867527" cy="867527"/>
          </a:xfrm>
          <a:prstGeom prst="rect">
            <a:avLst/>
          </a:prstGeom>
        </p:spPr>
      </p:pic>
      <p:pic>
        <p:nvPicPr>
          <p:cNvPr id="60" name="Picture 59"/>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rot="10800000" flipH="1" flipV="1">
            <a:off x="3956547" y="2625862"/>
            <a:ext cx="867527" cy="867527"/>
          </a:xfrm>
          <a:prstGeom prst="rect">
            <a:avLst/>
          </a:prstGeom>
        </p:spPr>
      </p:pic>
      <p:pic>
        <p:nvPicPr>
          <p:cNvPr id="61" name="Picture 60"/>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rot="10800000" flipH="1" flipV="1">
            <a:off x="2895600" y="2625862"/>
            <a:ext cx="867527" cy="867527"/>
          </a:xfrm>
          <a:prstGeom prst="rect">
            <a:avLst/>
          </a:prstGeom>
        </p:spPr>
      </p:pic>
      <p:pic>
        <p:nvPicPr>
          <p:cNvPr id="62" name="Picture 61"/>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rot="10800000" flipH="1" flipV="1">
            <a:off x="1841881" y="2625862"/>
            <a:ext cx="860298" cy="867527"/>
          </a:xfrm>
          <a:prstGeom prst="rect">
            <a:avLst/>
          </a:prstGeom>
        </p:spPr>
      </p:pic>
      <p:pic>
        <p:nvPicPr>
          <p:cNvPr id="63" name="Picture 62"/>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rot="10800000" flipH="1" flipV="1">
            <a:off x="8262982" y="4931292"/>
            <a:ext cx="867527" cy="867527"/>
          </a:xfrm>
          <a:prstGeom prst="rect">
            <a:avLst/>
          </a:prstGeom>
        </p:spPr>
      </p:pic>
      <p:pic>
        <p:nvPicPr>
          <p:cNvPr id="64" name="Picture 63"/>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rot="10800000" flipH="1" flipV="1">
            <a:off x="9301517" y="1491361"/>
            <a:ext cx="867527" cy="860298"/>
          </a:xfrm>
          <a:prstGeom prst="rect">
            <a:avLst/>
          </a:prstGeom>
        </p:spPr>
      </p:pic>
      <p:pic>
        <p:nvPicPr>
          <p:cNvPr id="65" name="Picture 64"/>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rot="10800000" flipH="1" flipV="1">
            <a:off x="8235061" y="1493520"/>
            <a:ext cx="860298" cy="867527"/>
          </a:xfrm>
          <a:prstGeom prst="rect">
            <a:avLst/>
          </a:prstGeom>
        </p:spPr>
      </p:pic>
      <p:pic>
        <p:nvPicPr>
          <p:cNvPr id="66" name="Picture 65"/>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rot="10800000" flipH="1" flipV="1">
            <a:off x="7166357" y="1493520"/>
            <a:ext cx="867527" cy="867527"/>
          </a:xfrm>
          <a:prstGeom prst="rect">
            <a:avLst/>
          </a:prstGeom>
        </p:spPr>
      </p:pic>
      <p:pic>
        <p:nvPicPr>
          <p:cNvPr id="67" name="Picture 66"/>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rot="10800000" flipH="1" flipV="1">
            <a:off x="6101868" y="1493520"/>
            <a:ext cx="867527" cy="867527"/>
          </a:xfrm>
          <a:prstGeom prst="rect">
            <a:avLst/>
          </a:prstGeom>
        </p:spPr>
      </p:pic>
      <p:pic>
        <p:nvPicPr>
          <p:cNvPr id="68" name="Picture 67"/>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rot="10800000" flipH="1" flipV="1">
            <a:off x="5011188" y="1493520"/>
            <a:ext cx="867527" cy="867527"/>
          </a:xfrm>
          <a:prstGeom prst="rect">
            <a:avLst/>
          </a:prstGeom>
        </p:spPr>
      </p:pic>
      <p:pic>
        <p:nvPicPr>
          <p:cNvPr id="69" name="Picture 68"/>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rot="10800000" flipH="1" flipV="1">
            <a:off x="3946006" y="1491361"/>
            <a:ext cx="867527" cy="860298"/>
          </a:xfrm>
          <a:prstGeom prst="rect">
            <a:avLst/>
          </a:prstGeom>
        </p:spPr>
      </p:pic>
      <p:pic>
        <p:nvPicPr>
          <p:cNvPr id="70" name="Picture 69"/>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rot="10800000" flipH="1" flipV="1">
            <a:off x="2883282" y="1493520"/>
            <a:ext cx="867527" cy="867527"/>
          </a:xfrm>
          <a:prstGeom prst="rect">
            <a:avLst/>
          </a:prstGeom>
        </p:spPr>
      </p:pic>
    </p:spTree>
    <p:extLst>
      <p:ext uri="{BB962C8B-B14F-4D97-AF65-F5344CB8AC3E}">
        <p14:creationId xmlns:p14="http://schemas.microsoft.com/office/powerpoint/2010/main" val="8468532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emf"/><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2.emf"/><Relationship Id="rId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4.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1142" t="15577" r="22498" b="53153"/>
          <a:stretch/>
        </p:blipFill>
        <p:spPr>
          <a:xfrm>
            <a:off x="-11146" y="0"/>
            <a:ext cx="12203146"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flipV="1">
            <a:off x="4013072" y="2776361"/>
            <a:ext cx="4153156" cy="1305278"/>
          </a:xfrm>
          <a:prstGeom prst="rect">
            <a:avLst/>
          </a:prstGeom>
        </p:spPr>
      </p:pic>
    </p:spTree>
    <p:extLst>
      <p:ext uri="{BB962C8B-B14F-4D97-AF65-F5344CB8AC3E}">
        <p14:creationId xmlns:p14="http://schemas.microsoft.com/office/powerpoint/2010/main" val="1102475687"/>
      </p:ext>
    </p:extLst>
  </p:cSld>
  <p:clrMap bg1="lt1" tx1="dk1" bg2="lt2" tx2="dk2" accent1="accent1" accent2="accent2" accent3="accent3" accent4="accent4" accent5="accent5" accent6="accent6" hlink="hlink" folHlink="folHlink"/>
  <p:sldLayoutIdLst>
    <p:sldLayoutId id="214748366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21" name="Picture 20"/>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0" y="20586"/>
            <a:ext cx="12191999" cy="6858000"/>
          </a:xfrm>
          <a:prstGeom prst="rect">
            <a:avLst/>
          </a:prstGeom>
        </p:spPr>
      </p:pic>
      <p:pic>
        <p:nvPicPr>
          <p:cNvPr id="8" name="Picture 7"/>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11215688" y="6449950"/>
            <a:ext cx="623621" cy="228661"/>
          </a:xfrm>
          <a:prstGeom prst="rect">
            <a:avLst/>
          </a:prstGeom>
        </p:spPr>
      </p:pic>
      <p:pic>
        <p:nvPicPr>
          <p:cNvPr id="20" name="Picture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0800000" flipH="1" flipV="1">
            <a:off x="768352" y="675217"/>
            <a:ext cx="1155024" cy="363008"/>
          </a:xfrm>
          <a:prstGeom prst="rect">
            <a:avLst/>
          </a:prstGeom>
        </p:spPr>
      </p:pic>
    </p:spTree>
    <p:extLst>
      <p:ext uri="{BB962C8B-B14F-4D97-AF65-F5344CB8AC3E}">
        <p14:creationId xmlns:p14="http://schemas.microsoft.com/office/powerpoint/2010/main" val="360076324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21142" t="15577" r="22498" b="53153"/>
          <a:stretch/>
        </p:blipFill>
        <p:spPr>
          <a:xfrm>
            <a:off x="-11146" y="0"/>
            <a:ext cx="12203146" cy="68580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H="1" flipV="1">
            <a:off x="4013072" y="2776361"/>
            <a:ext cx="4153156" cy="1305278"/>
          </a:xfrm>
          <a:prstGeom prst="rect">
            <a:avLst/>
          </a:prstGeom>
        </p:spPr>
      </p:pic>
    </p:spTree>
    <p:extLst>
      <p:ext uri="{BB962C8B-B14F-4D97-AF65-F5344CB8AC3E}">
        <p14:creationId xmlns:p14="http://schemas.microsoft.com/office/powerpoint/2010/main" val="3055498684"/>
      </p:ext>
    </p:extLst>
  </p:cSld>
  <p:clrMap bg1="lt1" tx1="dk1" bg2="lt2" tx2="dk2" accent1="accent1" accent2="accent2" accent3="accent3" accent4="accent4" accent5="accent5" accent6="accent6" hlink="hlink" folHlink="folHlink"/>
  <p:sldLayoutIdLst>
    <p:sldLayoutId id="2147483676" r:id="rId1"/>
    <p:sldLayoutId id="2147483677"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82B291-22E1-674E-AD02-D38BEE00B180}" type="datetimeFigureOut">
              <a:rPr lang="en-US" smtClean="0"/>
              <a:t>5/1/2025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97BC3B-4BDB-E047-BDF3-4E331D33B968}" type="slidenum">
              <a:rPr lang="en-US" smtClean="0"/>
              <a:t>‹#›</a:t>
            </a:fld>
            <a:endParaRPr lang="en-US"/>
          </a:p>
        </p:txBody>
      </p:sp>
    </p:spTree>
    <p:extLst>
      <p:ext uri="{BB962C8B-B14F-4D97-AF65-F5344CB8AC3E}">
        <p14:creationId xmlns:p14="http://schemas.microsoft.com/office/powerpoint/2010/main" val="109434820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hyperlink" Target="https://groundup.org.za/article/lawyers-body-defends-its-handling-rogue-lawyer/"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hyperlink" Target="https://pixabay.com/en/warning-hand-off-touch-not-sign-43806/" TargetMode="External"/></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11.png"/><Relationship Id="rId7" Type="http://schemas.openxmlformats.org/officeDocument/2006/relationships/diagramColors" Target="../diagrams/colors3.xm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hyperlink" Target="https://pixabay.com/en/welcome-quote-sign-poster-998360/"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mailto:youthprotect@lsu.edu"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https://www.lsu.edu/administration/ofa/fasops/fasophr04updatedseptember2021.pdf" TargetMode="External"/><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114.svg"/><Relationship Id="rId5" Type="http://schemas.openxmlformats.org/officeDocument/2006/relationships/image" Target="../media/image113.png"/><Relationship Id="rId4" Type="http://schemas.openxmlformats.org/officeDocument/2006/relationships/hyperlink" Target="https://lsp.org/about/leadershipsections/support/bcii/fingerprints-and-background-check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hyperlink" Target="mailto:Youthprotect@lsu.edu" TargetMode="External"/><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hyperlink" Target="mailto:plegarth@lsu.edu"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118.png"/></Relationships>
</file>

<file path=ppt/slides/_rels/slide25.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117.png"/></Relationships>
</file>

<file path=ppt/slides/_rels/slide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05.sv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06.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hyperlink" Target="https://creativecommons.org/licenses/by-nc-sa/3.0/" TargetMode="External"/><Relationship Id="rId4" Type="http://schemas.openxmlformats.org/officeDocument/2006/relationships/hyperlink" Target="https://fslovenglish.blogspot.com/2020/04/summer-camp.html" TargetMode="External"/><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s://www.lsu.edu/riskmgt/youth/campuses_homepages/youth_lsuam.php"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s://www.lsu.edu/administration/policies/pmfiles/pm_16.pdf"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hyperlink" Target="https://creativecommons.org/licenses/by/3.0/" TargetMode="External"/><Relationship Id="rId4" Type="http://schemas.openxmlformats.org/officeDocument/2006/relationships/hyperlink" Target="https://www.flickr.com/photos/44124370018@N01/387916899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586CB-DCE8-371B-FE28-25769E452287}"/>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55ED6EE8-E425-2CAA-623F-EA01AB3BD10D}"/>
              </a:ext>
            </a:extLst>
          </p:cNvPr>
          <p:cNvSpPr/>
          <p:nvPr/>
        </p:nvSpPr>
        <p:spPr>
          <a:xfrm>
            <a:off x="-6350" y="1892910"/>
            <a:ext cx="12198350" cy="4954842"/>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C96C4E27-7D04-991B-8560-F1998BEB7F6D}"/>
              </a:ext>
            </a:extLst>
          </p:cNvPr>
          <p:cNvPicPr>
            <a:picLocks noChangeAspect="1"/>
          </p:cNvPicPr>
          <p:nvPr/>
        </p:nvPicPr>
        <p:blipFill>
          <a:blip r:embed="rId3"/>
          <a:stretch>
            <a:fillRect/>
          </a:stretch>
        </p:blipFill>
        <p:spPr>
          <a:xfrm>
            <a:off x="4998302" y="4315544"/>
            <a:ext cx="2195396" cy="686061"/>
          </a:xfrm>
          <a:prstGeom prst="rect">
            <a:avLst/>
          </a:prstGeom>
        </p:spPr>
      </p:pic>
      <p:sp>
        <p:nvSpPr>
          <p:cNvPr id="11" name="Rectangle 10">
            <a:extLst>
              <a:ext uri="{FF2B5EF4-FFF2-40B4-BE49-F238E27FC236}">
                <a16:creationId xmlns:a16="http://schemas.microsoft.com/office/drawing/2014/main" id="{86EB9E1F-CAF1-DFC3-E665-D38AA88FE3EA}"/>
              </a:ext>
            </a:extLst>
          </p:cNvPr>
          <p:cNvSpPr/>
          <p:nvPr/>
        </p:nvSpPr>
        <p:spPr>
          <a:xfrm>
            <a:off x="0" y="-2227"/>
            <a:ext cx="12198350" cy="1917290"/>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1996388-6A11-FDCC-81AB-C6E7A6782BF4}"/>
              </a:ext>
            </a:extLst>
          </p:cNvPr>
          <p:cNvSpPr/>
          <p:nvPr/>
        </p:nvSpPr>
        <p:spPr>
          <a:xfrm>
            <a:off x="6350" y="-17432"/>
            <a:ext cx="12204700" cy="1932495"/>
          </a:xfrm>
          <a:prstGeom prst="rect">
            <a:avLst/>
          </a:prstGeom>
          <a:solidFill>
            <a:srgbClr val="442A6A">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30A8AE4-C41D-3570-E2C3-A6C6B9F1C4E9}"/>
              </a:ext>
            </a:extLst>
          </p:cNvPr>
          <p:cNvSpPr txBox="1"/>
          <p:nvPr/>
        </p:nvSpPr>
        <p:spPr>
          <a:xfrm>
            <a:off x="4908277" y="5275574"/>
            <a:ext cx="2946400" cy="400110"/>
          </a:xfrm>
          <a:prstGeom prst="rect">
            <a:avLst/>
          </a:prstGeom>
          <a:noFill/>
        </p:spPr>
        <p:txBody>
          <a:bodyPr wrap="square" rtlCol="0">
            <a:spAutoFit/>
          </a:bodyPr>
          <a:lstStyle/>
          <a:p>
            <a:r>
              <a:rPr lang="en-US" sz="2000" b="1" dirty="0">
                <a:solidFill>
                  <a:srgbClr val="442A6A"/>
                </a:solidFill>
                <a:latin typeface="Arial" panose="020B0604020202020204" pitchFamily="34" charset="0"/>
                <a:cs typeface="Arial" panose="020B0604020202020204" pitchFamily="34" charset="0"/>
              </a:rPr>
              <a:t>Risk Management </a:t>
            </a:r>
          </a:p>
        </p:txBody>
      </p:sp>
      <p:sp>
        <p:nvSpPr>
          <p:cNvPr id="4" name="TextBox 3">
            <a:extLst>
              <a:ext uri="{FF2B5EF4-FFF2-40B4-BE49-F238E27FC236}">
                <a16:creationId xmlns:a16="http://schemas.microsoft.com/office/drawing/2014/main" id="{28291A67-7ADB-254E-B14D-101B9BDC831D}"/>
              </a:ext>
            </a:extLst>
          </p:cNvPr>
          <p:cNvSpPr txBox="1"/>
          <p:nvPr/>
        </p:nvSpPr>
        <p:spPr>
          <a:xfrm>
            <a:off x="1960775" y="2271860"/>
            <a:ext cx="8446417" cy="1569660"/>
          </a:xfrm>
          <a:prstGeom prst="rect">
            <a:avLst/>
          </a:prstGeom>
          <a:noFill/>
        </p:spPr>
        <p:txBody>
          <a:bodyPr wrap="square" rtlCol="0">
            <a:spAutoFit/>
          </a:bodyPr>
          <a:lstStyle/>
          <a:p>
            <a:pPr algn="ctr"/>
            <a:r>
              <a:rPr lang="en-US" sz="4800" dirty="0"/>
              <a:t>Training for Non-LSU Programs/Third Party Entities</a:t>
            </a:r>
          </a:p>
        </p:txBody>
      </p:sp>
      <p:sp>
        <p:nvSpPr>
          <p:cNvPr id="5" name="TextBox 4">
            <a:extLst>
              <a:ext uri="{FF2B5EF4-FFF2-40B4-BE49-F238E27FC236}">
                <a16:creationId xmlns:a16="http://schemas.microsoft.com/office/drawing/2014/main" id="{8FFFD7CB-BB1C-D3E4-EB1F-3A5FB1EA4BC3}"/>
              </a:ext>
            </a:extLst>
          </p:cNvPr>
          <p:cNvSpPr txBox="1"/>
          <p:nvPr/>
        </p:nvSpPr>
        <p:spPr>
          <a:xfrm>
            <a:off x="1432874" y="358044"/>
            <a:ext cx="9257122" cy="830997"/>
          </a:xfrm>
          <a:prstGeom prst="rect">
            <a:avLst/>
          </a:prstGeom>
          <a:noFill/>
        </p:spPr>
        <p:txBody>
          <a:bodyPr wrap="square" rtlCol="0">
            <a:spAutoFit/>
          </a:bodyPr>
          <a:lstStyle/>
          <a:p>
            <a:pPr algn="ctr"/>
            <a:r>
              <a:rPr lang="en-US" sz="4800" dirty="0">
                <a:solidFill>
                  <a:schemeClr val="bg1"/>
                </a:solidFill>
              </a:rPr>
              <a:t>PM-16 Protection of Minors</a:t>
            </a:r>
          </a:p>
        </p:txBody>
      </p:sp>
    </p:spTree>
    <p:extLst>
      <p:ext uri="{BB962C8B-B14F-4D97-AF65-F5344CB8AC3E}">
        <p14:creationId xmlns:p14="http://schemas.microsoft.com/office/powerpoint/2010/main" val="3583464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01EC5-A642-DDD8-2426-1EE95DC23B80}"/>
            </a:ext>
          </a:extLst>
        </p:cNvPr>
        <p:cNvGrpSpPr/>
        <p:nvPr/>
      </p:nvGrpSpPr>
      <p:grpSpPr>
        <a:xfrm>
          <a:off x="0" y="0"/>
          <a:ext cx="0" cy="0"/>
          <a:chOff x="0" y="0"/>
          <a:chExt cx="0" cy="0"/>
        </a:xfrm>
      </p:grpSpPr>
      <p:pic>
        <p:nvPicPr>
          <p:cNvPr id="19" name="Picture 18" descr="A gavel on a piece of paper">
            <a:extLst>
              <a:ext uri="{FF2B5EF4-FFF2-40B4-BE49-F238E27FC236}">
                <a16:creationId xmlns:a16="http://schemas.microsoft.com/office/drawing/2014/main" id="{77BD28D6-F7D0-4EDA-C778-B4158C3F8C79}"/>
              </a:ext>
            </a:extLst>
          </p:cNvPr>
          <p:cNvPicPr>
            <a:picLocks noChangeAspect="1"/>
          </p:cNvPicPr>
          <p:nvPr/>
        </p:nvPicPr>
        <p:blipFill>
          <a:blip r:embed="rId3" cstate="screen">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7710" y="3657600"/>
            <a:ext cx="4089400" cy="3200400"/>
          </a:xfrm>
          <a:prstGeom prst="rect">
            <a:avLst/>
          </a:prstGeom>
        </p:spPr>
      </p:pic>
      <p:sp>
        <p:nvSpPr>
          <p:cNvPr id="12" name="Rectangle 11">
            <a:extLst>
              <a:ext uri="{FF2B5EF4-FFF2-40B4-BE49-F238E27FC236}">
                <a16:creationId xmlns:a16="http://schemas.microsoft.com/office/drawing/2014/main" id="{30A83BAD-99B8-06C7-9C7C-7FDE62BB3F13}"/>
              </a:ext>
            </a:extLst>
          </p:cNvPr>
          <p:cNvSpPr/>
          <p:nvPr/>
        </p:nvSpPr>
        <p:spPr>
          <a:xfrm>
            <a:off x="0" y="1644208"/>
            <a:ext cx="12193893" cy="5213792"/>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1" name="Rectangle 10">
            <a:extLst>
              <a:ext uri="{FF2B5EF4-FFF2-40B4-BE49-F238E27FC236}">
                <a16:creationId xmlns:a16="http://schemas.microsoft.com/office/drawing/2014/main" id="{59D5829F-3DF1-7B1D-1EF6-5469C5B8766E}"/>
              </a:ext>
            </a:extLst>
          </p:cNvPr>
          <p:cNvSpPr/>
          <p:nvPr/>
        </p:nvSpPr>
        <p:spPr>
          <a:xfrm>
            <a:off x="25400" y="-28681"/>
            <a:ext cx="12198350" cy="1917290"/>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F1E0E86-CA0A-BA93-8FB1-4A2B2DF03CCB}"/>
              </a:ext>
            </a:extLst>
          </p:cNvPr>
          <p:cNvSpPr/>
          <p:nvPr/>
        </p:nvSpPr>
        <p:spPr>
          <a:xfrm>
            <a:off x="6350" y="-17431"/>
            <a:ext cx="12204700" cy="1629416"/>
          </a:xfrm>
          <a:prstGeom prst="rect">
            <a:avLst/>
          </a:prstGeom>
          <a:solidFill>
            <a:srgbClr val="442A6A">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FCBE5E3-B0AB-1851-E94D-2D327EA90A60}"/>
              </a:ext>
            </a:extLst>
          </p:cNvPr>
          <p:cNvSpPr txBox="1"/>
          <p:nvPr/>
        </p:nvSpPr>
        <p:spPr>
          <a:xfrm>
            <a:off x="1432874" y="358044"/>
            <a:ext cx="9257122" cy="847604"/>
          </a:xfrm>
          <a:prstGeom prst="rect">
            <a:avLst/>
          </a:prstGeom>
          <a:noFill/>
        </p:spPr>
        <p:txBody>
          <a:bodyPr wrap="square" rtlCol="0">
            <a:spAutoFit/>
          </a:bodyPr>
          <a:lstStyle/>
          <a:p>
            <a:pPr algn="ctr">
              <a:lnSpc>
                <a:spcPct val="107000"/>
              </a:lnSpc>
            </a:pPr>
            <a:r>
              <a:rPr lang="en-US" sz="4800" dirty="0">
                <a:solidFill>
                  <a:schemeClr val="bg1"/>
                </a:solidFill>
              </a:rPr>
              <a:t>Outcome of The Penn State Scandal</a:t>
            </a:r>
          </a:p>
        </p:txBody>
      </p:sp>
      <p:sp>
        <p:nvSpPr>
          <p:cNvPr id="2" name="TextBox 1">
            <a:extLst>
              <a:ext uri="{FF2B5EF4-FFF2-40B4-BE49-F238E27FC236}">
                <a16:creationId xmlns:a16="http://schemas.microsoft.com/office/drawing/2014/main" id="{9E9F441C-4D7B-C1D5-29BF-102D7D025357}"/>
              </a:ext>
            </a:extLst>
          </p:cNvPr>
          <p:cNvSpPr txBox="1"/>
          <p:nvPr/>
        </p:nvSpPr>
        <p:spPr>
          <a:xfrm>
            <a:off x="25400" y="1644208"/>
            <a:ext cx="11956393" cy="4782078"/>
          </a:xfrm>
          <a:prstGeom prst="rect">
            <a:avLst/>
          </a:prstGeom>
          <a:noFill/>
        </p:spPr>
        <p:txBody>
          <a:bodyPr wrap="square" rtlCol="0">
            <a:spAutoFit/>
          </a:bodyPr>
          <a:lstStyle/>
          <a:p>
            <a:pPr>
              <a:lnSpc>
                <a:spcPct val="107000"/>
              </a:lnSpc>
            </a:pPr>
            <a:r>
              <a:rPr lang="en-US" sz="2000" u="sng" dirty="0"/>
              <a:t>Impact</a:t>
            </a:r>
          </a:p>
          <a:p>
            <a:pPr>
              <a:lnSpc>
                <a:spcPct val="107000"/>
              </a:lnSpc>
            </a:pPr>
            <a:r>
              <a:rPr lang="en-US" sz="2000" dirty="0"/>
              <a:t>The school president, vice president, &amp; athletic director were charged with perjury, obstruction of justice, failure to report suspected child abuse, and related charges, though some were later dropped.</a:t>
            </a:r>
          </a:p>
          <a:p>
            <a:pPr fontAlgn="base">
              <a:lnSpc>
                <a:spcPct val="107000"/>
              </a:lnSpc>
              <a:spcBef>
                <a:spcPts val="1050"/>
              </a:spcBef>
              <a:spcAft>
                <a:spcPts val="1050"/>
              </a:spcAft>
            </a:pPr>
            <a:r>
              <a:rPr lang="en-US" sz="2000" dirty="0"/>
              <a:t>Shortly after the scandal broke, the university president resigned and the Penn State Board of Trustees terminated the contracts of the athletic director and of the longtime head football coach.</a:t>
            </a:r>
          </a:p>
          <a:p>
            <a:pPr>
              <a:lnSpc>
                <a:spcPct val="107000"/>
              </a:lnSpc>
            </a:pPr>
            <a:r>
              <a:rPr lang="en-US" sz="2000" dirty="0"/>
              <a:t>				      </a:t>
            </a:r>
            <a:r>
              <a:rPr lang="en-US" sz="2000" u="sng" dirty="0"/>
              <a:t>Report</a:t>
            </a:r>
          </a:p>
          <a:p>
            <a:pPr>
              <a:lnSpc>
                <a:spcPct val="107000"/>
              </a:lnSpc>
            </a:pPr>
            <a:r>
              <a:rPr lang="en-US" sz="2000" dirty="0"/>
              <a:t>				     The Board of Trustees commissioned an independent investigation of</a:t>
            </a:r>
          </a:p>
          <a:p>
            <a:pPr>
              <a:lnSpc>
                <a:spcPct val="107000"/>
              </a:lnSpc>
            </a:pPr>
            <a:r>
              <a:rPr lang="en-US" sz="2000" dirty="0"/>
              <a:t>				     the scandal. The Freeh Report stated that the President, Head Coach,</a:t>
            </a:r>
          </a:p>
          <a:p>
            <a:pPr>
              <a:lnSpc>
                <a:spcPct val="107000"/>
              </a:lnSpc>
            </a:pPr>
            <a:r>
              <a:rPr lang="en-US" sz="2000" dirty="0"/>
              <a:t>				     Athletic Director, and Vice President had known about the child abuse</a:t>
            </a:r>
          </a:p>
          <a:p>
            <a:pPr>
              <a:lnSpc>
                <a:spcPct val="107000"/>
              </a:lnSpc>
            </a:pPr>
            <a:r>
              <a:rPr lang="en-US" sz="2000" dirty="0"/>
              <a:t>			                     allegations as early as 1998 and were complicit in failing to disclose them.</a:t>
            </a:r>
          </a:p>
          <a:p>
            <a:pPr fontAlgn="base">
              <a:lnSpc>
                <a:spcPct val="107000"/>
              </a:lnSpc>
              <a:spcBef>
                <a:spcPts val="1050"/>
              </a:spcBef>
              <a:spcAft>
                <a:spcPts val="1050"/>
              </a:spcAft>
            </a:pPr>
            <a:r>
              <a:rPr lang="en-US" sz="2000" dirty="0"/>
              <a:t>				     The investigation found a "total and consistent disregard by the most senior 	                                                     leaders at Penn State for the safety and welfare of Sandusky's child 		                                                     victims," which "empowered" Sandusky to continue his abuse.</a:t>
            </a:r>
            <a:endParaRPr lang="en-US"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6603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9ABA5-03FC-6E2A-DC16-B50CB7F927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1A4D56-2B87-44E5-BEF6-CB046286E199}"/>
              </a:ext>
            </a:extLst>
          </p:cNvPr>
          <p:cNvSpPr>
            <a:spLocks noGrp="1"/>
          </p:cNvSpPr>
          <p:nvPr>
            <p:ph type="ctrTitle"/>
          </p:nvPr>
        </p:nvSpPr>
        <p:spPr>
          <a:xfrm>
            <a:off x="648585" y="786809"/>
            <a:ext cx="11334307" cy="4935261"/>
          </a:xfrm>
        </p:spPr>
        <p:txBody>
          <a:bodyPr>
            <a:normAutofit fontScale="90000"/>
          </a:bodyPr>
          <a:lstStyle/>
          <a:p>
            <a:pPr algn="ctr"/>
            <a:r>
              <a:rPr lang="en-US" sz="16600" kern="100" dirty="0">
                <a:effectLst/>
                <a:latin typeface="Calibri" panose="020F0502020204030204" pitchFamily="34" charset="0"/>
                <a:ea typeface="Aptos" panose="020B0004020202020204" pitchFamily="34" charset="0"/>
                <a:cs typeface="Calibri" panose="020F0502020204030204" pitchFamily="34" charset="0"/>
              </a:rPr>
              <a:t>Supervision</a:t>
            </a:r>
            <a:br>
              <a:rPr lang="en-US" sz="4000" kern="100" dirty="0">
                <a:effectLst/>
                <a:latin typeface="Calibri" panose="020F0502020204030204" pitchFamily="34" charset="0"/>
                <a:ea typeface="Aptos" panose="020B0004020202020204" pitchFamily="34" charset="0"/>
                <a:cs typeface="Calibri" panose="020F0502020204030204" pitchFamily="34" charset="0"/>
              </a:rPr>
            </a:br>
            <a:br>
              <a:rPr lang="en-US" sz="2400" kern="100" dirty="0">
                <a:effectLst/>
                <a:latin typeface="Calibri" panose="020F0502020204030204" pitchFamily="34" charset="0"/>
                <a:ea typeface="Aptos" panose="020B0004020202020204" pitchFamily="34" charset="0"/>
                <a:cs typeface="Calibri" panose="020F0502020204030204" pitchFamily="34" charset="0"/>
              </a:rPr>
            </a:br>
            <a:r>
              <a:rPr lang="en-US" sz="2800" u="sng" kern="100" dirty="0">
                <a:effectLst/>
                <a:latin typeface="Calibri" panose="020F0502020204030204" pitchFamily="34" charset="0"/>
                <a:ea typeface="Aptos" panose="020B0004020202020204" pitchFamily="34" charset="0"/>
                <a:cs typeface="Calibri" panose="020F0502020204030204" pitchFamily="34" charset="0"/>
              </a:rPr>
              <a:t>Proper adult supervision </a:t>
            </a:r>
            <a:r>
              <a:rPr lang="en-US" sz="2800" kern="100" dirty="0">
                <a:effectLst/>
                <a:latin typeface="Calibri" panose="020F0502020204030204" pitchFamily="34" charset="0"/>
                <a:ea typeface="Aptos" panose="020B0004020202020204" pitchFamily="34" charset="0"/>
                <a:cs typeface="Calibri" panose="020F0502020204030204" pitchFamily="34" charset="0"/>
              </a:rPr>
              <a:t>is crucial for protecting Minors. Supervision of a Minor in a youth program means that an adult will assume responsibility for the mental and physical safety and well-being of one or more Minor; and, in most instances, the supervising adult has control or oversight of the actions and activities of the Minor(s). </a:t>
            </a:r>
            <a:br>
              <a:rPr lang="en-US" sz="2800" kern="100" dirty="0">
                <a:effectLst/>
                <a:latin typeface="Calibri" panose="020F0502020204030204" pitchFamily="34" charset="0"/>
                <a:ea typeface="Aptos" panose="020B0004020202020204" pitchFamily="34" charset="0"/>
                <a:cs typeface="Calibri" panose="020F0502020204030204" pitchFamily="34" charset="0"/>
              </a:rPr>
            </a:br>
            <a:br>
              <a:rPr lang="en-US" sz="2800" kern="100" dirty="0">
                <a:effectLst/>
                <a:latin typeface="Calibri" panose="020F0502020204030204" pitchFamily="34" charset="0"/>
                <a:ea typeface="Aptos" panose="020B0004020202020204" pitchFamily="34" charset="0"/>
                <a:cs typeface="Calibri" panose="020F0502020204030204" pitchFamily="34" charset="0"/>
              </a:rPr>
            </a:b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8896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EE146-022B-A874-827E-8A56B18EF789}"/>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6DA396DD-3479-F3E4-3881-51BF87A7B2C9}"/>
              </a:ext>
            </a:extLst>
          </p:cNvPr>
          <p:cNvSpPr/>
          <p:nvPr/>
        </p:nvSpPr>
        <p:spPr>
          <a:xfrm>
            <a:off x="6350" y="1627189"/>
            <a:ext cx="12185650" cy="5220563"/>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1" name="Rectangle 10">
            <a:extLst>
              <a:ext uri="{FF2B5EF4-FFF2-40B4-BE49-F238E27FC236}">
                <a16:creationId xmlns:a16="http://schemas.microsoft.com/office/drawing/2014/main" id="{CEA01CAE-CFA6-5A3F-A137-BE50908713E4}"/>
              </a:ext>
            </a:extLst>
          </p:cNvPr>
          <p:cNvSpPr/>
          <p:nvPr/>
        </p:nvSpPr>
        <p:spPr>
          <a:xfrm>
            <a:off x="0" y="-2227"/>
            <a:ext cx="12198350" cy="1917290"/>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A2E2181-E914-96AB-6A3D-9A3EE5148146}"/>
              </a:ext>
            </a:extLst>
          </p:cNvPr>
          <p:cNvSpPr/>
          <p:nvPr/>
        </p:nvSpPr>
        <p:spPr>
          <a:xfrm>
            <a:off x="6350" y="-17431"/>
            <a:ext cx="12204700" cy="1112453"/>
          </a:xfrm>
          <a:prstGeom prst="rect">
            <a:avLst/>
          </a:prstGeom>
          <a:solidFill>
            <a:srgbClr val="442A6A">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4F9F120-9C12-D954-6076-378EB17AA705}"/>
              </a:ext>
            </a:extLst>
          </p:cNvPr>
          <p:cNvSpPr txBox="1"/>
          <p:nvPr/>
        </p:nvSpPr>
        <p:spPr>
          <a:xfrm>
            <a:off x="1432874" y="358044"/>
            <a:ext cx="9257122" cy="830997"/>
          </a:xfrm>
          <a:prstGeom prst="rect">
            <a:avLst/>
          </a:prstGeom>
          <a:noFill/>
        </p:spPr>
        <p:txBody>
          <a:bodyPr wrap="square" rtlCol="0">
            <a:spAutoFit/>
          </a:bodyPr>
          <a:lstStyle/>
          <a:p>
            <a:pPr algn="ctr"/>
            <a:r>
              <a:rPr lang="en-US" sz="4800" dirty="0">
                <a:solidFill>
                  <a:schemeClr val="bg1"/>
                </a:solidFill>
              </a:rPr>
              <a:t>Supervision</a:t>
            </a:r>
          </a:p>
        </p:txBody>
      </p:sp>
      <p:sp>
        <p:nvSpPr>
          <p:cNvPr id="2" name="TextBox 1">
            <a:extLst>
              <a:ext uri="{FF2B5EF4-FFF2-40B4-BE49-F238E27FC236}">
                <a16:creationId xmlns:a16="http://schemas.microsoft.com/office/drawing/2014/main" id="{B4074615-C972-1C06-84D8-E8C5E1159CF6}"/>
              </a:ext>
            </a:extLst>
          </p:cNvPr>
          <p:cNvSpPr txBox="1"/>
          <p:nvPr/>
        </p:nvSpPr>
        <p:spPr>
          <a:xfrm>
            <a:off x="94268" y="1595185"/>
            <a:ext cx="11538409" cy="646331"/>
          </a:xfrm>
          <a:prstGeom prst="rect">
            <a:avLst/>
          </a:prstGeom>
          <a:noFill/>
        </p:spPr>
        <p:txBody>
          <a:bodyPr wrap="square" rtlCol="0">
            <a:spAutoFit/>
          </a:bodyPr>
          <a:lstStyle/>
          <a:p>
            <a:endParaRPr lang="en-US" sz="1200" dirty="0"/>
          </a:p>
          <a:p>
            <a:endParaRPr lang="en-US" sz="1200" dirty="0"/>
          </a:p>
          <a:p>
            <a:r>
              <a:rPr lang="en-US" sz="1200" dirty="0"/>
              <a:t>  </a:t>
            </a:r>
          </a:p>
        </p:txBody>
      </p:sp>
      <p:sp>
        <p:nvSpPr>
          <p:cNvPr id="3" name="TextBox 2">
            <a:extLst>
              <a:ext uri="{FF2B5EF4-FFF2-40B4-BE49-F238E27FC236}">
                <a16:creationId xmlns:a16="http://schemas.microsoft.com/office/drawing/2014/main" id="{1573CD50-0DDE-8BBF-98D1-5AC078F1237B}"/>
              </a:ext>
            </a:extLst>
          </p:cNvPr>
          <p:cNvSpPr txBox="1"/>
          <p:nvPr/>
        </p:nvSpPr>
        <p:spPr>
          <a:xfrm>
            <a:off x="6350" y="956418"/>
            <a:ext cx="12179300" cy="2585323"/>
          </a:xfrm>
          <a:prstGeom prst="rect">
            <a:avLst/>
          </a:prstGeom>
          <a:noFill/>
        </p:spPr>
        <p:txBody>
          <a:bodyPr wrap="square" rtlCol="0">
            <a:spAutoFit/>
          </a:bodyPr>
          <a:lstStyle/>
          <a:p>
            <a:endParaRPr lang="en-US" dirty="0"/>
          </a:p>
          <a:p>
            <a:r>
              <a:rPr lang="en-US" b="1" dirty="0"/>
              <a:t>General: </a:t>
            </a:r>
            <a:r>
              <a:rPr lang="en-US" dirty="0"/>
              <a:t>Only </a:t>
            </a:r>
            <a:r>
              <a:rPr lang="en-US" i="1" dirty="0"/>
              <a:t>authorized adults </a:t>
            </a:r>
            <a:r>
              <a:rPr lang="en-US" dirty="0"/>
              <a:t>can supervise Minors.  Authorized adults must have background checks and complete training. </a:t>
            </a:r>
          </a:p>
          <a:p>
            <a:endParaRPr lang="en-US" b="1" dirty="0"/>
          </a:p>
          <a:p>
            <a:r>
              <a:rPr lang="en-US" b="1" u="sng" dirty="0"/>
              <a:t>One-on One Contact</a:t>
            </a:r>
            <a:endParaRPr lang="en-US" dirty="0"/>
          </a:p>
          <a:p>
            <a:pPr marL="285750" indent="-285750">
              <a:buFont typeface="Arial" panose="020B0604020202020204" pitchFamily="34" charset="0"/>
              <a:buChar char="•"/>
            </a:pPr>
            <a:r>
              <a:rPr lang="en-US" dirty="0"/>
              <a:t>Adults shall </a:t>
            </a:r>
            <a:r>
              <a:rPr lang="en-US" b="1" dirty="0"/>
              <a:t>NOT </a:t>
            </a:r>
            <a:r>
              <a:rPr lang="en-US" dirty="0"/>
              <a:t>have </a:t>
            </a:r>
            <a:r>
              <a:rPr lang="en-US" b="1" dirty="0"/>
              <a:t>one-on-one contact </a:t>
            </a:r>
            <a:r>
              <a:rPr lang="en-US" dirty="0"/>
              <a:t>with Minors except in emergency circumstances.  </a:t>
            </a:r>
          </a:p>
          <a:p>
            <a:pPr marL="285750" indent="-285750">
              <a:buFont typeface="Arial" panose="020B0604020202020204" pitchFamily="34" charset="0"/>
              <a:buChar char="•"/>
            </a:pPr>
            <a:r>
              <a:rPr lang="en-US" dirty="0"/>
              <a:t>One (1) Authorized Adult and at least one (1) other adult shall </a:t>
            </a:r>
            <a:r>
              <a:rPr lang="en-US" b="1" dirty="0"/>
              <a:t>remain in each other’s presence </a:t>
            </a:r>
            <a:r>
              <a:rPr lang="en-US" dirty="0"/>
              <a:t>while supervising a single minor.</a:t>
            </a:r>
          </a:p>
          <a:p>
            <a:r>
              <a:rPr lang="en-US" b="1" u="sng" dirty="0"/>
              <a:t>Adult to Minor Supervision Ratios</a:t>
            </a:r>
            <a:endParaRPr lang="en-US" dirty="0"/>
          </a:p>
          <a:p>
            <a:pPr marL="285750" indent="-285750">
              <a:buFont typeface="Arial" panose="020B0604020202020204" pitchFamily="34" charset="0"/>
              <a:buChar char="•"/>
            </a:pPr>
            <a:r>
              <a:rPr lang="en-US" dirty="0"/>
              <a:t>Non-LSU programs shall ensure there is an </a:t>
            </a:r>
            <a:r>
              <a:rPr lang="en-US" b="1" u="sng" dirty="0"/>
              <a:t>adequate number </a:t>
            </a:r>
            <a:r>
              <a:rPr lang="en-US" dirty="0"/>
              <a:t>of adults to supervise Minor participants.</a:t>
            </a:r>
          </a:p>
        </p:txBody>
      </p:sp>
      <p:graphicFrame>
        <p:nvGraphicFramePr>
          <p:cNvPr id="4" name="Table 3">
            <a:extLst>
              <a:ext uri="{FF2B5EF4-FFF2-40B4-BE49-F238E27FC236}">
                <a16:creationId xmlns:a16="http://schemas.microsoft.com/office/drawing/2014/main" id="{F53ED1C5-4FFC-AC6F-FCDD-859CA62F5210}"/>
              </a:ext>
            </a:extLst>
          </p:cNvPr>
          <p:cNvGraphicFramePr>
            <a:graphicFrameLocks noGrp="1"/>
          </p:cNvGraphicFramePr>
          <p:nvPr>
            <p:extLst>
              <p:ext uri="{D42A27DB-BD31-4B8C-83A1-F6EECF244321}">
                <p14:modId xmlns:p14="http://schemas.microsoft.com/office/powerpoint/2010/main" val="2684537778"/>
              </p:ext>
            </p:extLst>
          </p:nvPr>
        </p:nvGraphicFramePr>
        <p:xfrm>
          <a:off x="6350" y="3543934"/>
          <a:ext cx="12179300" cy="3294640"/>
        </p:xfrm>
        <a:graphic>
          <a:graphicData uri="http://schemas.openxmlformats.org/drawingml/2006/table">
            <a:tbl>
              <a:tblPr firstRow="1" bandRow="1">
                <a:tableStyleId>{5C22544A-7EE6-4342-B048-85BDC9FD1C3A}</a:tableStyleId>
              </a:tblPr>
              <a:tblGrid>
                <a:gridCol w="5466475">
                  <a:extLst>
                    <a:ext uri="{9D8B030D-6E8A-4147-A177-3AD203B41FA5}">
                      <a16:colId xmlns:a16="http://schemas.microsoft.com/office/drawing/2014/main" val="1690014591"/>
                    </a:ext>
                  </a:extLst>
                </a:gridCol>
                <a:gridCol w="6712825">
                  <a:extLst>
                    <a:ext uri="{9D8B030D-6E8A-4147-A177-3AD203B41FA5}">
                      <a16:colId xmlns:a16="http://schemas.microsoft.com/office/drawing/2014/main" val="3154999368"/>
                    </a:ext>
                  </a:extLst>
                </a:gridCol>
              </a:tblGrid>
              <a:tr h="823660">
                <a:tc gridSpan="2">
                  <a:txBody>
                    <a:bodyPr/>
                    <a:lstStyle/>
                    <a:p>
                      <a:pPr algn="ctr"/>
                      <a:r>
                        <a:rPr lang="en-US" sz="2000" dirty="0"/>
                        <a:t>Adult to Minor Supervision Ratios</a:t>
                      </a:r>
                    </a:p>
                  </a:txBody>
                  <a:tcPr>
                    <a:solidFill>
                      <a:srgbClr val="442A6A"/>
                    </a:solidFill>
                  </a:tcPr>
                </a:tc>
                <a:tc hMerge="1">
                  <a:txBody>
                    <a:bodyPr/>
                    <a:lstStyle/>
                    <a:p>
                      <a:endParaRPr lang="en-US" dirty="0"/>
                    </a:p>
                  </a:txBody>
                  <a:tcPr/>
                </a:tc>
                <a:extLst>
                  <a:ext uri="{0D108BD9-81ED-4DB2-BD59-A6C34878D82A}">
                    <a16:rowId xmlns:a16="http://schemas.microsoft.com/office/drawing/2014/main" val="4018238394"/>
                  </a:ext>
                </a:extLst>
              </a:tr>
              <a:tr h="823660">
                <a:tc>
                  <a:txBody>
                    <a:bodyPr/>
                    <a:lstStyle/>
                    <a:p>
                      <a:pPr algn="ctr"/>
                      <a:r>
                        <a:rPr lang="en-US" sz="2000" b="1" dirty="0"/>
                        <a:t>Minor Participants</a:t>
                      </a:r>
                    </a:p>
                  </a:txBody>
                  <a:tcPr/>
                </a:tc>
                <a:tc>
                  <a:txBody>
                    <a:bodyPr/>
                    <a:lstStyle/>
                    <a:p>
                      <a:pPr algn="ctr"/>
                      <a:r>
                        <a:rPr lang="en-US" sz="2000" b="1" dirty="0"/>
                        <a:t>Adult to Minor Ratio</a:t>
                      </a:r>
                    </a:p>
                  </a:txBody>
                  <a:tcPr/>
                </a:tc>
                <a:extLst>
                  <a:ext uri="{0D108BD9-81ED-4DB2-BD59-A6C34878D82A}">
                    <a16:rowId xmlns:a16="http://schemas.microsoft.com/office/drawing/2014/main" val="2550310302"/>
                  </a:ext>
                </a:extLst>
              </a:tr>
              <a:tr h="823660">
                <a:tc>
                  <a:txBody>
                    <a:bodyPr/>
                    <a:lstStyle/>
                    <a:p>
                      <a:r>
                        <a:rPr lang="en-US" dirty="0"/>
                        <a:t>10 years old and older</a:t>
                      </a:r>
                    </a:p>
                  </a:txBody>
                  <a:tcPr/>
                </a:tc>
                <a:tc>
                  <a:txBody>
                    <a:bodyPr/>
                    <a:lstStyle/>
                    <a:p>
                      <a:r>
                        <a:rPr lang="en-US" b="1" i="1" dirty="0">
                          <a:solidFill>
                            <a:schemeClr val="accent1"/>
                          </a:solidFill>
                        </a:rPr>
                        <a:t>1</a:t>
                      </a:r>
                      <a:r>
                        <a:rPr lang="en-US" i="1" dirty="0">
                          <a:solidFill>
                            <a:schemeClr val="accent1"/>
                          </a:solidFill>
                        </a:rPr>
                        <a:t>  </a:t>
                      </a:r>
                      <a:r>
                        <a:rPr lang="en-US" i="1" u="none" dirty="0">
                          <a:solidFill>
                            <a:schemeClr val="accent1"/>
                          </a:solidFill>
                        </a:rPr>
                        <a:t>Authorized Adult for every </a:t>
                      </a:r>
                      <a:r>
                        <a:rPr lang="en-US" b="1" i="1" dirty="0">
                          <a:solidFill>
                            <a:schemeClr val="accent1"/>
                          </a:solidFill>
                        </a:rPr>
                        <a:t>30</a:t>
                      </a:r>
                      <a:r>
                        <a:rPr lang="en-US" i="1" dirty="0">
                          <a:solidFill>
                            <a:schemeClr val="accent1"/>
                          </a:solidFill>
                        </a:rPr>
                        <a:t> Minors(plus one or more additional adults).</a:t>
                      </a:r>
                    </a:p>
                  </a:txBody>
                  <a:tcPr/>
                </a:tc>
                <a:extLst>
                  <a:ext uri="{0D108BD9-81ED-4DB2-BD59-A6C34878D82A}">
                    <a16:rowId xmlns:a16="http://schemas.microsoft.com/office/drawing/2014/main" val="2622320481"/>
                  </a:ext>
                </a:extLst>
              </a:tr>
              <a:tr h="823660">
                <a:tc>
                  <a:txBody>
                    <a:bodyPr/>
                    <a:lstStyle/>
                    <a:p>
                      <a:r>
                        <a:rPr lang="en-US" dirty="0"/>
                        <a:t>Under 10 years old</a:t>
                      </a:r>
                    </a:p>
                  </a:txBody>
                  <a:tcPr/>
                </a:tc>
                <a:tc>
                  <a:txBody>
                    <a:bodyPr/>
                    <a:lstStyle/>
                    <a:p>
                      <a:r>
                        <a:rPr lang="en-US" b="1" i="1" dirty="0">
                          <a:solidFill>
                            <a:schemeClr val="accent1"/>
                          </a:solidFill>
                        </a:rPr>
                        <a:t>1</a:t>
                      </a:r>
                      <a:r>
                        <a:rPr lang="en-US" i="1" dirty="0">
                          <a:solidFill>
                            <a:schemeClr val="accent1"/>
                          </a:solidFill>
                        </a:rPr>
                        <a:t> </a:t>
                      </a:r>
                      <a:r>
                        <a:rPr lang="en-US" i="1" u="none" dirty="0">
                          <a:solidFill>
                            <a:schemeClr val="accent1"/>
                          </a:solidFill>
                        </a:rPr>
                        <a:t>Authorized Adult for </a:t>
                      </a:r>
                      <a:r>
                        <a:rPr lang="en-US" i="1" dirty="0">
                          <a:solidFill>
                            <a:schemeClr val="accent1"/>
                          </a:solidFill>
                        </a:rPr>
                        <a:t>every </a:t>
                      </a:r>
                      <a:r>
                        <a:rPr lang="en-US" b="1" i="1" dirty="0">
                          <a:solidFill>
                            <a:schemeClr val="accent1"/>
                          </a:solidFill>
                        </a:rPr>
                        <a:t>20 </a:t>
                      </a:r>
                      <a:r>
                        <a:rPr lang="en-US" b="0" i="1" dirty="0">
                          <a:solidFill>
                            <a:schemeClr val="accent1"/>
                          </a:solidFill>
                        </a:rPr>
                        <a:t>M</a:t>
                      </a:r>
                      <a:r>
                        <a:rPr lang="en-US" i="1" dirty="0">
                          <a:solidFill>
                            <a:schemeClr val="accent1"/>
                          </a:solidFill>
                        </a:rPr>
                        <a:t>inors (plus one or more additional adults). </a:t>
                      </a:r>
                    </a:p>
                  </a:txBody>
                  <a:tcPr/>
                </a:tc>
                <a:extLst>
                  <a:ext uri="{0D108BD9-81ED-4DB2-BD59-A6C34878D82A}">
                    <a16:rowId xmlns:a16="http://schemas.microsoft.com/office/drawing/2014/main" val="2360535383"/>
                  </a:ext>
                </a:extLst>
              </a:tr>
            </a:tbl>
          </a:graphicData>
        </a:graphic>
      </p:graphicFrame>
    </p:spTree>
    <p:extLst>
      <p:ext uri="{BB962C8B-B14F-4D97-AF65-F5344CB8AC3E}">
        <p14:creationId xmlns:p14="http://schemas.microsoft.com/office/powerpoint/2010/main" val="2183212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AC377-6559-AC5B-551A-A76A669E582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D67A572-F61B-6B56-1D1F-9E647ACA52F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93198" y="3778996"/>
            <a:ext cx="4692452" cy="3067691"/>
          </a:xfrm>
          <a:prstGeom prst="rect">
            <a:avLst/>
          </a:prstGeom>
        </p:spPr>
      </p:pic>
      <p:sp>
        <p:nvSpPr>
          <p:cNvPr id="12" name="Rectangle 11">
            <a:extLst>
              <a:ext uri="{FF2B5EF4-FFF2-40B4-BE49-F238E27FC236}">
                <a16:creationId xmlns:a16="http://schemas.microsoft.com/office/drawing/2014/main" id="{1D6E367E-69CC-34C2-20D6-BF2C05AB1ACF}"/>
              </a:ext>
            </a:extLst>
          </p:cNvPr>
          <p:cNvSpPr/>
          <p:nvPr/>
        </p:nvSpPr>
        <p:spPr>
          <a:xfrm>
            <a:off x="6350" y="1627189"/>
            <a:ext cx="12185650" cy="5220563"/>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1" name="Rectangle 10">
            <a:extLst>
              <a:ext uri="{FF2B5EF4-FFF2-40B4-BE49-F238E27FC236}">
                <a16:creationId xmlns:a16="http://schemas.microsoft.com/office/drawing/2014/main" id="{B3744156-A788-E1EF-2CAA-695B921DCB63}"/>
              </a:ext>
            </a:extLst>
          </p:cNvPr>
          <p:cNvSpPr/>
          <p:nvPr/>
        </p:nvSpPr>
        <p:spPr>
          <a:xfrm>
            <a:off x="0" y="-2227"/>
            <a:ext cx="12198350" cy="1917290"/>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69E9763-8BF7-852A-4CB9-1EB3F15F60CA}"/>
              </a:ext>
            </a:extLst>
          </p:cNvPr>
          <p:cNvSpPr/>
          <p:nvPr/>
        </p:nvSpPr>
        <p:spPr>
          <a:xfrm>
            <a:off x="6350" y="-17431"/>
            <a:ext cx="12204700" cy="1629416"/>
          </a:xfrm>
          <a:prstGeom prst="rect">
            <a:avLst/>
          </a:prstGeom>
          <a:solidFill>
            <a:srgbClr val="442A6A">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A7F061C5-7A0B-B933-D3F8-75762C97A24F}"/>
              </a:ext>
            </a:extLst>
          </p:cNvPr>
          <p:cNvSpPr txBox="1"/>
          <p:nvPr/>
        </p:nvSpPr>
        <p:spPr>
          <a:xfrm>
            <a:off x="1432874" y="358044"/>
            <a:ext cx="9257122" cy="830997"/>
          </a:xfrm>
          <a:prstGeom prst="rect">
            <a:avLst/>
          </a:prstGeom>
          <a:noFill/>
        </p:spPr>
        <p:txBody>
          <a:bodyPr wrap="square" rtlCol="0">
            <a:spAutoFit/>
          </a:bodyPr>
          <a:lstStyle/>
          <a:p>
            <a:pPr algn="ctr"/>
            <a:r>
              <a:rPr lang="en-US" sz="4800" dirty="0">
                <a:solidFill>
                  <a:schemeClr val="bg1"/>
                </a:solidFill>
              </a:rPr>
              <a:t>Overnight Supervision</a:t>
            </a:r>
          </a:p>
        </p:txBody>
      </p:sp>
      <p:sp>
        <p:nvSpPr>
          <p:cNvPr id="2" name="TextBox 1">
            <a:extLst>
              <a:ext uri="{FF2B5EF4-FFF2-40B4-BE49-F238E27FC236}">
                <a16:creationId xmlns:a16="http://schemas.microsoft.com/office/drawing/2014/main" id="{68B6EB8C-929B-18B8-1ABD-4B5A9214975A}"/>
              </a:ext>
            </a:extLst>
          </p:cNvPr>
          <p:cNvSpPr txBox="1"/>
          <p:nvPr/>
        </p:nvSpPr>
        <p:spPr>
          <a:xfrm>
            <a:off x="25400" y="1896211"/>
            <a:ext cx="11538409" cy="646331"/>
          </a:xfrm>
          <a:prstGeom prst="rect">
            <a:avLst/>
          </a:prstGeom>
          <a:noFill/>
        </p:spPr>
        <p:txBody>
          <a:bodyPr wrap="square" rtlCol="0">
            <a:spAutoFit/>
          </a:bodyPr>
          <a:lstStyle/>
          <a:p>
            <a:endParaRPr lang="en-US" sz="1200" dirty="0"/>
          </a:p>
          <a:p>
            <a:endParaRPr lang="en-US" sz="1200" dirty="0"/>
          </a:p>
          <a:p>
            <a:r>
              <a:rPr lang="en-US" sz="1200" dirty="0"/>
              <a:t>  </a:t>
            </a:r>
          </a:p>
        </p:txBody>
      </p:sp>
      <p:sp>
        <p:nvSpPr>
          <p:cNvPr id="3" name="TextBox 2">
            <a:extLst>
              <a:ext uri="{FF2B5EF4-FFF2-40B4-BE49-F238E27FC236}">
                <a16:creationId xmlns:a16="http://schemas.microsoft.com/office/drawing/2014/main" id="{808127F8-2CE0-6240-9007-9BDE44256E87}"/>
              </a:ext>
            </a:extLst>
          </p:cNvPr>
          <p:cNvSpPr txBox="1"/>
          <p:nvPr/>
        </p:nvSpPr>
        <p:spPr>
          <a:xfrm>
            <a:off x="264081" y="1911415"/>
            <a:ext cx="11689238" cy="2246769"/>
          </a:xfrm>
          <a:prstGeom prst="rect">
            <a:avLst/>
          </a:prstGeom>
          <a:noFill/>
        </p:spPr>
        <p:txBody>
          <a:bodyPr wrap="square" rtlCol="0">
            <a:spAutoFit/>
          </a:bodyPr>
          <a:lstStyle/>
          <a:p>
            <a:r>
              <a:rPr lang="en-US" sz="2000" dirty="0">
                <a:solidFill>
                  <a:schemeClr val="tx1">
                    <a:lumMod val="95000"/>
                    <a:lumOff val="5000"/>
                  </a:schemeClr>
                </a:solidFill>
              </a:rPr>
              <a:t>Some situations may require Minors to stay overnight on campus. Adults shall </a:t>
            </a:r>
            <a:r>
              <a:rPr lang="en-US" sz="2000" b="1" u="sng" dirty="0">
                <a:solidFill>
                  <a:schemeClr val="tx1">
                    <a:lumMod val="95000"/>
                    <a:lumOff val="5000"/>
                  </a:schemeClr>
                </a:solidFill>
              </a:rPr>
              <a:t>NOT </a:t>
            </a:r>
            <a:r>
              <a:rPr lang="en-US" sz="2000" dirty="0">
                <a:solidFill>
                  <a:schemeClr val="tx1">
                    <a:lumMod val="95000"/>
                    <a:lumOff val="5000"/>
                  </a:schemeClr>
                </a:solidFill>
              </a:rPr>
              <a:t>participate in any overnight activity as part of a youth program, unless (1) the Minor's parents or guardians are present  or (2) the Minor's parents or guardians has given express written consent, and </a:t>
            </a:r>
            <a:r>
              <a:rPr lang="en-US" sz="2000" b="1" u="sng" dirty="0">
                <a:solidFill>
                  <a:schemeClr val="tx1">
                    <a:lumMod val="95000"/>
                    <a:lumOff val="5000"/>
                  </a:schemeClr>
                </a:solidFill>
              </a:rPr>
              <a:t>two or more </a:t>
            </a:r>
            <a:r>
              <a:rPr lang="en-US" sz="2000" dirty="0">
                <a:solidFill>
                  <a:schemeClr val="tx1">
                    <a:lumMod val="95000"/>
                    <a:lumOff val="5000"/>
                  </a:schemeClr>
                </a:solidFill>
              </a:rPr>
              <a:t>authorized adults are present.</a:t>
            </a:r>
          </a:p>
          <a:p>
            <a:endParaRPr lang="en-US" sz="2000" dirty="0">
              <a:solidFill>
                <a:schemeClr val="tx1">
                  <a:lumMod val="95000"/>
                  <a:lumOff val="5000"/>
                </a:schemeClr>
              </a:solidFill>
            </a:endParaRPr>
          </a:p>
          <a:p>
            <a:r>
              <a:rPr lang="en-US" sz="2000" b="1" u="sng" dirty="0">
                <a:solidFill>
                  <a:schemeClr val="tx1">
                    <a:lumMod val="95000"/>
                    <a:lumOff val="5000"/>
                  </a:schemeClr>
                </a:solidFill>
              </a:rPr>
              <a:t>At least two authorized adults </a:t>
            </a:r>
            <a:r>
              <a:rPr lang="en-US" sz="2000" dirty="0">
                <a:solidFill>
                  <a:schemeClr val="tx1">
                    <a:lumMod val="95000"/>
                    <a:lumOff val="5000"/>
                  </a:schemeClr>
                </a:solidFill>
              </a:rPr>
              <a:t>must be designated by the Youth Program coordinator/administrator when Minors are staying </a:t>
            </a:r>
            <a:r>
              <a:rPr lang="en-US" sz="2000" b="1" dirty="0">
                <a:solidFill>
                  <a:schemeClr val="tx1">
                    <a:lumMod val="95000"/>
                    <a:lumOff val="5000"/>
                  </a:schemeClr>
                </a:solidFill>
              </a:rPr>
              <a:t>overnight </a:t>
            </a:r>
            <a:r>
              <a:rPr lang="en-US" sz="2000" dirty="0">
                <a:solidFill>
                  <a:schemeClr val="tx1">
                    <a:lumMod val="95000"/>
                    <a:lumOff val="5000"/>
                  </a:schemeClr>
                </a:solidFill>
              </a:rPr>
              <a:t>regardless of the </a:t>
            </a:r>
            <a:r>
              <a:rPr lang="en-US" sz="2000" b="1" dirty="0">
                <a:solidFill>
                  <a:schemeClr val="tx1">
                    <a:lumMod val="95000"/>
                    <a:lumOff val="5000"/>
                  </a:schemeClr>
                </a:solidFill>
              </a:rPr>
              <a:t>number of participants. </a:t>
            </a:r>
            <a:r>
              <a:rPr lang="en-US" sz="2000" dirty="0">
                <a:solidFill>
                  <a:schemeClr val="tx1">
                    <a:lumMod val="95000"/>
                    <a:lumOff val="5000"/>
                  </a:schemeClr>
                </a:solidFill>
              </a:rPr>
              <a:t>Youth Program Administrator shall provide all contact numbers to </a:t>
            </a:r>
            <a:r>
              <a:rPr lang="en-US" sz="2000" b="1" u="sng" dirty="0">
                <a:solidFill>
                  <a:schemeClr val="tx1">
                    <a:lumMod val="95000"/>
                    <a:lumOff val="5000"/>
                  </a:schemeClr>
                </a:solidFill>
              </a:rPr>
              <a:t>LSU Residential Life. </a:t>
            </a:r>
          </a:p>
        </p:txBody>
      </p:sp>
    </p:spTree>
    <p:extLst>
      <p:ext uri="{BB962C8B-B14F-4D97-AF65-F5344CB8AC3E}">
        <p14:creationId xmlns:p14="http://schemas.microsoft.com/office/powerpoint/2010/main" val="1379441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B11BE-01C0-D766-7BD6-189046A9B742}"/>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B33E7D8F-6B55-B5AA-2753-68DBB66B919B}"/>
              </a:ext>
            </a:extLst>
          </p:cNvPr>
          <p:cNvSpPr/>
          <p:nvPr/>
        </p:nvSpPr>
        <p:spPr>
          <a:xfrm>
            <a:off x="6350" y="1627189"/>
            <a:ext cx="12185650" cy="5220563"/>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1" name="Rectangle 10">
            <a:extLst>
              <a:ext uri="{FF2B5EF4-FFF2-40B4-BE49-F238E27FC236}">
                <a16:creationId xmlns:a16="http://schemas.microsoft.com/office/drawing/2014/main" id="{AE37AD11-F564-CD79-BD30-F2C4AD5CF218}"/>
              </a:ext>
            </a:extLst>
          </p:cNvPr>
          <p:cNvSpPr/>
          <p:nvPr/>
        </p:nvSpPr>
        <p:spPr>
          <a:xfrm>
            <a:off x="0" y="-2227"/>
            <a:ext cx="12198350" cy="1917290"/>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C9B23DC-E196-C3C8-8944-E8F72BDCCA2F}"/>
              </a:ext>
            </a:extLst>
          </p:cNvPr>
          <p:cNvSpPr/>
          <p:nvPr/>
        </p:nvSpPr>
        <p:spPr>
          <a:xfrm>
            <a:off x="6350" y="-17431"/>
            <a:ext cx="12204700" cy="1206472"/>
          </a:xfrm>
          <a:prstGeom prst="rect">
            <a:avLst/>
          </a:prstGeom>
          <a:solidFill>
            <a:srgbClr val="442A6A">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AD425F6B-FE4A-7799-A498-BBACC41748DB}"/>
              </a:ext>
            </a:extLst>
          </p:cNvPr>
          <p:cNvSpPr txBox="1"/>
          <p:nvPr/>
        </p:nvSpPr>
        <p:spPr>
          <a:xfrm>
            <a:off x="1432874" y="358044"/>
            <a:ext cx="9257122" cy="830997"/>
          </a:xfrm>
          <a:prstGeom prst="rect">
            <a:avLst/>
          </a:prstGeom>
          <a:noFill/>
        </p:spPr>
        <p:txBody>
          <a:bodyPr wrap="square" rtlCol="0">
            <a:spAutoFit/>
          </a:bodyPr>
          <a:lstStyle/>
          <a:p>
            <a:pPr algn="ctr"/>
            <a:r>
              <a:rPr lang="en-US" sz="4800" dirty="0">
                <a:solidFill>
                  <a:schemeClr val="bg1"/>
                </a:solidFill>
              </a:rPr>
              <a:t>Appropriate Touch</a:t>
            </a:r>
          </a:p>
        </p:txBody>
      </p:sp>
      <p:sp>
        <p:nvSpPr>
          <p:cNvPr id="3" name="TextBox 2">
            <a:extLst>
              <a:ext uri="{FF2B5EF4-FFF2-40B4-BE49-F238E27FC236}">
                <a16:creationId xmlns:a16="http://schemas.microsoft.com/office/drawing/2014/main" id="{F9F48B1B-2062-16E2-935C-5FA7B5A75F9F}"/>
              </a:ext>
            </a:extLst>
          </p:cNvPr>
          <p:cNvSpPr txBox="1"/>
          <p:nvPr/>
        </p:nvSpPr>
        <p:spPr>
          <a:xfrm>
            <a:off x="170122" y="1382385"/>
            <a:ext cx="11927610" cy="3848426"/>
          </a:xfrm>
          <a:prstGeom prst="rect">
            <a:avLst/>
          </a:prstGeom>
          <a:noFill/>
        </p:spPr>
        <p:txBody>
          <a:bodyPr wrap="square" rtlCol="0">
            <a:spAutoFit/>
          </a:bodyPr>
          <a:lstStyle/>
          <a:p>
            <a:r>
              <a:rPr lang="en-US" sz="2000" dirty="0"/>
              <a:t>As a rule, </a:t>
            </a:r>
            <a:r>
              <a:rPr lang="en-US" sz="2000" b="1" u="sng" dirty="0"/>
              <a:t>do not </a:t>
            </a:r>
            <a:r>
              <a:rPr lang="en-US" sz="2000" b="1" dirty="0"/>
              <a:t>touch </a:t>
            </a:r>
            <a:r>
              <a:rPr lang="en-US" sz="2000" dirty="0"/>
              <a:t>Minors in a manner that a reasonable person could interpret as inappropriate.</a:t>
            </a:r>
          </a:p>
          <a:p>
            <a:endParaRPr lang="en-US" sz="2000" dirty="0"/>
          </a:p>
          <a:p>
            <a:r>
              <a:rPr lang="en-US" sz="2000" dirty="0"/>
              <a:t> Appropriate touching that is generally acceptable includes:</a:t>
            </a:r>
          </a:p>
          <a:p>
            <a:pPr marL="800100" lvl="1" indent="-342900">
              <a:buFont typeface="Arial" panose="020B0604020202020204" pitchFamily="34" charset="0"/>
              <a:buChar char="•"/>
            </a:pPr>
            <a:r>
              <a:rPr lang="en-US" sz="2000" dirty="0"/>
              <a:t>shaking hands,</a:t>
            </a:r>
          </a:p>
          <a:p>
            <a:pPr marL="800100" lvl="1" indent="-342900">
              <a:buFont typeface="Arial" panose="020B0604020202020204" pitchFamily="34" charset="0"/>
              <a:buChar char="•"/>
            </a:pPr>
            <a:r>
              <a:rPr lang="en-US" sz="2000" dirty="0"/>
              <a:t>high fives &amp; hand slapping,</a:t>
            </a:r>
          </a:p>
          <a:p>
            <a:pPr marL="800100" lvl="1" indent="-342900">
              <a:buFont typeface="Arial" panose="020B0604020202020204" pitchFamily="34" charset="0"/>
              <a:buChar char="•"/>
            </a:pPr>
            <a:r>
              <a:rPr lang="en-US" sz="2000" dirty="0"/>
              <a:t>and hand signs &amp; greetings.</a:t>
            </a:r>
          </a:p>
          <a:p>
            <a:pPr lvl="1"/>
            <a:endParaRPr lang="en-US" sz="2000" dirty="0"/>
          </a:p>
          <a:p>
            <a:r>
              <a:rPr lang="en-US" sz="2000" dirty="0"/>
              <a:t>Not every minor will be comfortable with physical touch. Some Minors who have previously suffered abuse may not verbalize their discomfort. </a:t>
            </a:r>
            <a:endParaRPr lang="en-US" sz="2000" b="1" dirty="0"/>
          </a:p>
          <a:p>
            <a:pPr>
              <a:lnSpc>
                <a:spcPct val="200000"/>
              </a:lnSpc>
            </a:pPr>
            <a:r>
              <a:rPr lang="en-US" sz="2000" b="1" dirty="0"/>
              <a:t>The minor must consent to any touching, and it must be appropriate to the situation.</a:t>
            </a:r>
          </a:p>
          <a:p>
            <a:pPr>
              <a:lnSpc>
                <a:spcPct val="200000"/>
              </a:lnSpc>
            </a:pPr>
            <a:endParaRPr lang="en-US" sz="1400" b="1" dirty="0"/>
          </a:p>
        </p:txBody>
      </p:sp>
      <p:pic>
        <p:nvPicPr>
          <p:cNvPr id="10" name="Picture 9" descr="A sign with a hand and a red circle&#10;&#10;AI-generated content may be incorrect.">
            <a:extLst>
              <a:ext uri="{FF2B5EF4-FFF2-40B4-BE49-F238E27FC236}">
                <a16:creationId xmlns:a16="http://schemas.microsoft.com/office/drawing/2014/main" id="{F4D2B576-8BD8-6EF7-255D-523B504A8681}"/>
              </a:ext>
            </a:extLst>
          </p:cNvPr>
          <p:cNvPicPr>
            <a:picLocks noChangeAspect="1"/>
          </p:cNvPicPr>
          <p:nvPr/>
        </p:nvPicPr>
        <p:blipFill>
          <a:blip r:embed="rId3" cstate="screen">
            <a:biLevel thresh="75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284409" y="4389120"/>
            <a:ext cx="1907591" cy="2468880"/>
          </a:xfrm>
          <a:prstGeom prst="rect">
            <a:avLst/>
          </a:prstGeom>
        </p:spPr>
      </p:pic>
    </p:spTree>
    <p:extLst>
      <p:ext uri="{BB962C8B-B14F-4D97-AF65-F5344CB8AC3E}">
        <p14:creationId xmlns:p14="http://schemas.microsoft.com/office/powerpoint/2010/main" val="4085593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A9740-6F1A-BA04-FE17-5C2080EA4C67}"/>
            </a:ext>
          </a:extLst>
        </p:cNvPr>
        <p:cNvGrpSpPr/>
        <p:nvPr/>
      </p:nvGrpSpPr>
      <p:grpSpPr>
        <a:xfrm>
          <a:off x="0" y="0"/>
          <a:ext cx="0" cy="0"/>
          <a:chOff x="0" y="0"/>
          <a:chExt cx="0" cy="0"/>
        </a:xfrm>
      </p:grpSpPr>
      <p:pic>
        <p:nvPicPr>
          <p:cNvPr id="9" name="Picture 8" descr="Close-up of several hands with palms facing down pointing towards center, overlapping">
            <a:extLst>
              <a:ext uri="{FF2B5EF4-FFF2-40B4-BE49-F238E27FC236}">
                <a16:creationId xmlns:a16="http://schemas.microsoft.com/office/drawing/2014/main" id="{70C95244-EC7E-B0B9-D699-2F22ACC06E5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070340" y="3979888"/>
            <a:ext cx="3108960" cy="279651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2" name="Rectangle 11">
            <a:extLst>
              <a:ext uri="{FF2B5EF4-FFF2-40B4-BE49-F238E27FC236}">
                <a16:creationId xmlns:a16="http://schemas.microsoft.com/office/drawing/2014/main" id="{F51D33C2-4825-3D2B-E24D-606A616D2071}"/>
              </a:ext>
            </a:extLst>
          </p:cNvPr>
          <p:cNvSpPr/>
          <p:nvPr/>
        </p:nvSpPr>
        <p:spPr>
          <a:xfrm>
            <a:off x="6350" y="1627189"/>
            <a:ext cx="12185650" cy="5220563"/>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1" name="Rectangle 10">
            <a:extLst>
              <a:ext uri="{FF2B5EF4-FFF2-40B4-BE49-F238E27FC236}">
                <a16:creationId xmlns:a16="http://schemas.microsoft.com/office/drawing/2014/main" id="{9C8AC55D-AC41-9AEE-FE8E-4011BA7CD177}"/>
              </a:ext>
            </a:extLst>
          </p:cNvPr>
          <p:cNvSpPr/>
          <p:nvPr/>
        </p:nvSpPr>
        <p:spPr>
          <a:xfrm>
            <a:off x="0" y="-2227"/>
            <a:ext cx="12198350" cy="1917290"/>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67897C9-6A1F-2C47-A6E3-5D34A571BB44}"/>
              </a:ext>
            </a:extLst>
          </p:cNvPr>
          <p:cNvSpPr/>
          <p:nvPr/>
        </p:nvSpPr>
        <p:spPr>
          <a:xfrm>
            <a:off x="6350" y="-17431"/>
            <a:ext cx="12204700" cy="1629416"/>
          </a:xfrm>
          <a:prstGeom prst="rect">
            <a:avLst/>
          </a:prstGeom>
          <a:solidFill>
            <a:srgbClr val="461D7C">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2A6A"/>
              </a:solidFill>
            </a:endParaRPr>
          </a:p>
        </p:txBody>
      </p:sp>
      <p:sp>
        <p:nvSpPr>
          <p:cNvPr id="5" name="TextBox 4">
            <a:extLst>
              <a:ext uri="{FF2B5EF4-FFF2-40B4-BE49-F238E27FC236}">
                <a16:creationId xmlns:a16="http://schemas.microsoft.com/office/drawing/2014/main" id="{5179ECF9-1574-A071-8989-08FE0033D1F3}"/>
              </a:ext>
            </a:extLst>
          </p:cNvPr>
          <p:cNvSpPr txBox="1"/>
          <p:nvPr/>
        </p:nvSpPr>
        <p:spPr>
          <a:xfrm>
            <a:off x="1432874" y="358044"/>
            <a:ext cx="9257122" cy="830997"/>
          </a:xfrm>
          <a:prstGeom prst="rect">
            <a:avLst/>
          </a:prstGeom>
          <a:noFill/>
        </p:spPr>
        <p:txBody>
          <a:bodyPr wrap="square" rtlCol="0">
            <a:spAutoFit/>
          </a:bodyPr>
          <a:lstStyle/>
          <a:p>
            <a:pPr algn="ctr"/>
            <a:r>
              <a:rPr lang="en-US" sz="4800" dirty="0">
                <a:solidFill>
                  <a:schemeClr val="bg1"/>
                </a:solidFill>
              </a:rPr>
              <a:t>Inappropriate Touch</a:t>
            </a:r>
          </a:p>
        </p:txBody>
      </p:sp>
      <p:sp>
        <p:nvSpPr>
          <p:cNvPr id="2" name="TextBox 1">
            <a:extLst>
              <a:ext uri="{FF2B5EF4-FFF2-40B4-BE49-F238E27FC236}">
                <a16:creationId xmlns:a16="http://schemas.microsoft.com/office/drawing/2014/main" id="{BFD81087-D154-D171-4919-9CDC0CAF9EAA}"/>
              </a:ext>
            </a:extLst>
          </p:cNvPr>
          <p:cNvSpPr txBox="1"/>
          <p:nvPr/>
        </p:nvSpPr>
        <p:spPr>
          <a:xfrm>
            <a:off x="94268" y="1595185"/>
            <a:ext cx="11538409" cy="646331"/>
          </a:xfrm>
          <a:prstGeom prst="rect">
            <a:avLst/>
          </a:prstGeom>
          <a:noFill/>
        </p:spPr>
        <p:txBody>
          <a:bodyPr wrap="square" rtlCol="0">
            <a:spAutoFit/>
          </a:bodyPr>
          <a:lstStyle/>
          <a:p>
            <a:endParaRPr lang="en-US" sz="1200" dirty="0"/>
          </a:p>
          <a:p>
            <a:endParaRPr lang="en-US" sz="1200" dirty="0"/>
          </a:p>
          <a:p>
            <a:r>
              <a:rPr lang="en-US" sz="1200" dirty="0"/>
              <a:t>  </a:t>
            </a:r>
          </a:p>
        </p:txBody>
      </p:sp>
      <p:graphicFrame>
        <p:nvGraphicFramePr>
          <p:cNvPr id="8" name="Diagram 7">
            <a:extLst>
              <a:ext uri="{FF2B5EF4-FFF2-40B4-BE49-F238E27FC236}">
                <a16:creationId xmlns:a16="http://schemas.microsoft.com/office/drawing/2014/main" id="{5596F0B0-F470-D7EE-F63B-C7BB2C1B3F20}"/>
              </a:ext>
            </a:extLst>
          </p:cNvPr>
          <p:cNvGraphicFramePr/>
          <p:nvPr>
            <p:extLst>
              <p:ext uri="{D42A27DB-BD31-4B8C-83A1-F6EECF244321}">
                <p14:modId xmlns:p14="http://schemas.microsoft.com/office/powerpoint/2010/main" val="2586453129"/>
              </p:ext>
            </p:extLst>
          </p:nvPr>
        </p:nvGraphicFramePr>
        <p:xfrm>
          <a:off x="-6350" y="1500672"/>
          <a:ext cx="12185650" cy="43055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03961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7F50B-67EE-8963-9E0E-1464021F9F80}"/>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73A15EC7-C075-E803-2D1C-B7F04E2180B1}"/>
              </a:ext>
            </a:extLst>
          </p:cNvPr>
          <p:cNvSpPr/>
          <p:nvPr/>
        </p:nvSpPr>
        <p:spPr>
          <a:xfrm>
            <a:off x="6350" y="1627189"/>
            <a:ext cx="12185650" cy="5220563"/>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1" name="Rectangle 10">
            <a:extLst>
              <a:ext uri="{FF2B5EF4-FFF2-40B4-BE49-F238E27FC236}">
                <a16:creationId xmlns:a16="http://schemas.microsoft.com/office/drawing/2014/main" id="{8E081BE6-1781-DDA2-0A1B-1215A252C2D0}"/>
              </a:ext>
            </a:extLst>
          </p:cNvPr>
          <p:cNvSpPr/>
          <p:nvPr/>
        </p:nvSpPr>
        <p:spPr>
          <a:xfrm>
            <a:off x="0" y="-2227"/>
            <a:ext cx="12198350" cy="1917290"/>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001202B-4DF5-2DA6-4473-74612B702D47}"/>
              </a:ext>
            </a:extLst>
          </p:cNvPr>
          <p:cNvSpPr/>
          <p:nvPr/>
        </p:nvSpPr>
        <p:spPr>
          <a:xfrm>
            <a:off x="6350" y="-17431"/>
            <a:ext cx="12204700" cy="1629416"/>
          </a:xfrm>
          <a:prstGeom prst="rect">
            <a:avLst/>
          </a:prstGeom>
          <a:solidFill>
            <a:srgbClr val="461D7C">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13CE02F-64C1-7630-E389-1E7A788919C9}"/>
              </a:ext>
            </a:extLst>
          </p:cNvPr>
          <p:cNvSpPr txBox="1"/>
          <p:nvPr/>
        </p:nvSpPr>
        <p:spPr>
          <a:xfrm>
            <a:off x="1432874" y="358044"/>
            <a:ext cx="9257122" cy="830997"/>
          </a:xfrm>
          <a:prstGeom prst="rect">
            <a:avLst/>
          </a:prstGeom>
          <a:noFill/>
        </p:spPr>
        <p:txBody>
          <a:bodyPr wrap="square" rtlCol="0">
            <a:spAutoFit/>
          </a:bodyPr>
          <a:lstStyle/>
          <a:p>
            <a:pPr algn="ctr"/>
            <a:r>
              <a:rPr lang="en-US" sz="4800" dirty="0">
                <a:solidFill>
                  <a:schemeClr val="bg1"/>
                </a:solidFill>
              </a:rPr>
              <a:t>Appropriate Behavior</a:t>
            </a:r>
          </a:p>
        </p:txBody>
      </p:sp>
      <p:sp>
        <p:nvSpPr>
          <p:cNvPr id="2" name="TextBox 1">
            <a:extLst>
              <a:ext uri="{FF2B5EF4-FFF2-40B4-BE49-F238E27FC236}">
                <a16:creationId xmlns:a16="http://schemas.microsoft.com/office/drawing/2014/main" id="{93A48732-58BC-9A97-E3FC-9FF2A756529A}"/>
              </a:ext>
            </a:extLst>
          </p:cNvPr>
          <p:cNvSpPr txBox="1"/>
          <p:nvPr/>
        </p:nvSpPr>
        <p:spPr>
          <a:xfrm>
            <a:off x="94268" y="1595185"/>
            <a:ext cx="11538409" cy="646331"/>
          </a:xfrm>
          <a:prstGeom prst="rect">
            <a:avLst/>
          </a:prstGeom>
          <a:noFill/>
        </p:spPr>
        <p:txBody>
          <a:bodyPr wrap="square" rtlCol="0">
            <a:spAutoFit/>
          </a:bodyPr>
          <a:lstStyle/>
          <a:p>
            <a:endParaRPr lang="en-US" sz="1200" dirty="0"/>
          </a:p>
          <a:p>
            <a:endParaRPr lang="en-US" sz="1200" dirty="0"/>
          </a:p>
          <a:p>
            <a:r>
              <a:rPr lang="en-US" sz="1200" dirty="0"/>
              <a:t>  </a:t>
            </a:r>
          </a:p>
        </p:txBody>
      </p:sp>
      <p:graphicFrame>
        <p:nvGraphicFramePr>
          <p:cNvPr id="4" name="Diagram 3">
            <a:extLst>
              <a:ext uri="{FF2B5EF4-FFF2-40B4-BE49-F238E27FC236}">
                <a16:creationId xmlns:a16="http://schemas.microsoft.com/office/drawing/2014/main" id="{D23E3FFF-33FC-0413-7447-93D617BFEEDA}"/>
              </a:ext>
            </a:extLst>
          </p:cNvPr>
          <p:cNvGraphicFramePr/>
          <p:nvPr>
            <p:extLst>
              <p:ext uri="{D42A27DB-BD31-4B8C-83A1-F6EECF244321}">
                <p14:modId xmlns:p14="http://schemas.microsoft.com/office/powerpoint/2010/main" val="225231463"/>
              </p:ext>
            </p:extLst>
          </p:nvPr>
        </p:nvGraphicFramePr>
        <p:xfrm>
          <a:off x="842063" y="1820768"/>
          <a:ext cx="10878532" cy="4036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6931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F41E0-A945-2EC2-60E5-C057743CE91D}"/>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B4DF746A-EEF4-F36D-69B3-5AA3D1945716}"/>
              </a:ext>
            </a:extLst>
          </p:cNvPr>
          <p:cNvSpPr/>
          <p:nvPr/>
        </p:nvSpPr>
        <p:spPr>
          <a:xfrm>
            <a:off x="6350" y="1627189"/>
            <a:ext cx="12185650" cy="5220563"/>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1" name="Rectangle 10">
            <a:extLst>
              <a:ext uri="{FF2B5EF4-FFF2-40B4-BE49-F238E27FC236}">
                <a16:creationId xmlns:a16="http://schemas.microsoft.com/office/drawing/2014/main" id="{97CF61DA-A586-23C3-6969-819A5CF7A2CB}"/>
              </a:ext>
            </a:extLst>
          </p:cNvPr>
          <p:cNvSpPr/>
          <p:nvPr/>
        </p:nvSpPr>
        <p:spPr>
          <a:xfrm>
            <a:off x="0" y="-2227"/>
            <a:ext cx="12198350" cy="1917290"/>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854B30E-29B0-E78A-BB94-A6EC404F0918}"/>
              </a:ext>
            </a:extLst>
          </p:cNvPr>
          <p:cNvSpPr/>
          <p:nvPr/>
        </p:nvSpPr>
        <p:spPr>
          <a:xfrm>
            <a:off x="6350" y="-17431"/>
            <a:ext cx="12204700" cy="1371822"/>
          </a:xfrm>
          <a:prstGeom prst="rect">
            <a:avLst/>
          </a:prstGeom>
          <a:solidFill>
            <a:srgbClr val="461D7C">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708E800-3C00-6B11-3558-3B248BCF3DDC}"/>
              </a:ext>
            </a:extLst>
          </p:cNvPr>
          <p:cNvSpPr txBox="1"/>
          <p:nvPr/>
        </p:nvSpPr>
        <p:spPr>
          <a:xfrm>
            <a:off x="1432874" y="358044"/>
            <a:ext cx="9257122" cy="830997"/>
          </a:xfrm>
          <a:prstGeom prst="rect">
            <a:avLst/>
          </a:prstGeom>
          <a:noFill/>
        </p:spPr>
        <p:txBody>
          <a:bodyPr wrap="square" rtlCol="0">
            <a:spAutoFit/>
          </a:bodyPr>
          <a:lstStyle/>
          <a:p>
            <a:pPr algn="ctr"/>
            <a:r>
              <a:rPr lang="en-US" sz="4800" dirty="0">
                <a:solidFill>
                  <a:schemeClr val="bg1"/>
                </a:solidFill>
              </a:rPr>
              <a:t>Inappropriate Behavior</a:t>
            </a:r>
          </a:p>
        </p:txBody>
      </p:sp>
      <p:sp>
        <p:nvSpPr>
          <p:cNvPr id="2" name="TextBox 1">
            <a:extLst>
              <a:ext uri="{FF2B5EF4-FFF2-40B4-BE49-F238E27FC236}">
                <a16:creationId xmlns:a16="http://schemas.microsoft.com/office/drawing/2014/main" id="{27FC965E-5040-EDAE-2BC1-E44FEBC9E27D}"/>
              </a:ext>
            </a:extLst>
          </p:cNvPr>
          <p:cNvSpPr txBox="1"/>
          <p:nvPr/>
        </p:nvSpPr>
        <p:spPr>
          <a:xfrm>
            <a:off x="94268" y="1595185"/>
            <a:ext cx="11538409" cy="646331"/>
          </a:xfrm>
          <a:prstGeom prst="rect">
            <a:avLst/>
          </a:prstGeom>
          <a:noFill/>
        </p:spPr>
        <p:txBody>
          <a:bodyPr wrap="square" rtlCol="0">
            <a:spAutoFit/>
          </a:bodyPr>
          <a:lstStyle/>
          <a:p>
            <a:endParaRPr lang="en-US" sz="1200" dirty="0"/>
          </a:p>
          <a:p>
            <a:endParaRPr lang="en-US" sz="1200" dirty="0"/>
          </a:p>
          <a:p>
            <a:r>
              <a:rPr lang="en-US" sz="1200" dirty="0"/>
              <a:t>  </a:t>
            </a:r>
          </a:p>
        </p:txBody>
      </p:sp>
      <p:graphicFrame>
        <p:nvGraphicFramePr>
          <p:cNvPr id="7" name="Diagram 6">
            <a:extLst>
              <a:ext uri="{FF2B5EF4-FFF2-40B4-BE49-F238E27FC236}">
                <a16:creationId xmlns:a16="http://schemas.microsoft.com/office/drawing/2014/main" id="{FC6E3131-9A0F-DB4B-CB1C-676E33421E6C}"/>
              </a:ext>
            </a:extLst>
          </p:cNvPr>
          <p:cNvGraphicFramePr/>
          <p:nvPr>
            <p:extLst>
              <p:ext uri="{D42A27DB-BD31-4B8C-83A1-F6EECF244321}">
                <p14:modId xmlns:p14="http://schemas.microsoft.com/office/powerpoint/2010/main" val="374863502"/>
              </p:ext>
            </p:extLst>
          </p:nvPr>
        </p:nvGraphicFramePr>
        <p:xfrm>
          <a:off x="169682" y="1221045"/>
          <a:ext cx="11928050" cy="5353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0255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4BAE0-3DA1-2529-5053-88491413AE77}"/>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57233F65-5659-1C1F-2A82-C5BD6B1D4D57}"/>
              </a:ext>
            </a:extLst>
          </p:cNvPr>
          <p:cNvSpPr/>
          <p:nvPr/>
        </p:nvSpPr>
        <p:spPr>
          <a:xfrm>
            <a:off x="6350" y="1627189"/>
            <a:ext cx="12185650" cy="5220563"/>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1" name="Rectangle 10">
            <a:extLst>
              <a:ext uri="{FF2B5EF4-FFF2-40B4-BE49-F238E27FC236}">
                <a16:creationId xmlns:a16="http://schemas.microsoft.com/office/drawing/2014/main" id="{884A8CDC-2F09-F8F7-B8A4-5C3FC9810058}"/>
              </a:ext>
            </a:extLst>
          </p:cNvPr>
          <p:cNvSpPr/>
          <p:nvPr/>
        </p:nvSpPr>
        <p:spPr>
          <a:xfrm>
            <a:off x="0" y="-2227"/>
            <a:ext cx="12198350" cy="1917290"/>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5B3D05F-77C7-5695-6B72-29BAFB0FB29F}"/>
              </a:ext>
            </a:extLst>
          </p:cNvPr>
          <p:cNvSpPr/>
          <p:nvPr/>
        </p:nvSpPr>
        <p:spPr>
          <a:xfrm>
            <a:off x="6350" y="-17431"/>
            <a:ext cx="12204700" cy="1410296"/>
          </a:xfrm>
          <a:prstGeom prst="rect">
            <a:avLst/>
          </a:prstGeom>
          <a:solidFill>
            <a:srgbClr val="461D7C">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9269E"/>
              </a:solidFill>
            </a:endParaRPr>
          </a:p>
        </p:txBody>
      </p:sp>
      <p:sp>
        <p:nvSpPr>
          <p:cNvPr id="5" name="TextBox 4">
            <a:extLst>
              <a:ext uri="{FF2B5EF4-FFF2-40B4-BE49-F238E27FC236}">
                <a16:creationId xmlns:a16="http://schemas.microsoft.com/office/drawing/2014/main" id="{4A7949FD-A60A-B2EB-2717-697A2B53724B}"/>
              </a:ext>
            </a:extLst>
          </p:cNvPr>
          <p:cNvSpPr txBox="1"/>
          <p:nvPr/>
        </p:nvSpPr>
        <p:spPr>
          <a:xfrm>
            <a:off x="1432874" y="358044"/>
            <a:ext cx="9257122" cy="830997"/>
          </a:xfrm>
          <a:prstGeom prst="rect">
            <a:avLst/>
          </a:prstGeom>
          <a:noFill/>
        </p:spPr>
        <p:txBody>
          <a:bodyPr wrap="square" rtlCol="0">
            <a:spAutoFit/>
          </a:bodyPr>
          <a:lstStyle/>
          <a:p>
            <a:pPr algn="ctr"/>
            <a:r>
              <a:rPr lang="en-US" sz="4800" dirty="0">
                <a:solidFill>
                  <a:schemeClr val="bg1"/>
                </a:solidFill>
              </a:rPr>
              <a:t>Appropriate vs Inappropriate</a:t>
            </a:r>
          </a:p>
        </p:txBody>
      </p:sp>
      <p:sp>
        <p:nvSpPr>
          <p:cNvPr id="2" name="TextBox 1">
            <a:extLst>
              <a:ext uri="{FF2B5EF4-FFF2-40B4-BE49-F238E27FC236}">
                <a16:creationId xmlns:a16="http://schemas.microsoft.com/office/drawing/2014/main" id="{90AB945E-2968-0A31-3F04-B4363DB10EAE}"/>
              </a:ext>
            </a:extLst>
          </p:cNvPr>
          <p:cNvSpPr txBox="1"/>
          <p:nvPr/>
        </p:nvSpPr>
        <p:spPr>
          <a:xfrm>
            <a:off x="94268" y="1595185"/>
            <a:ext cx="11538409" cy="646331"/>
          </a:xfrm>
          <a:prstGeom prst="rect">
            <a:avLst/>
          </a:prstGeom>
          <a:noFill/>
        </p:spPr>
        <p:txBody>
          <a:bodyPr wrap="square" rtlCol="0">
            <a:spAutoFit/>
          </a:bodyPr>
          <a:lstStyle/>
          <a:p>
            <a:endParaRPr lang="en-US" sz="1200" dirty="0"/>
          </a:p>
          <a:p>
            <a:endParaRPr lang="en-US" sz="1200" dirty="0"/>
          </a:p>
          <a:p>
            <a:r>
              <a:rPr lang="en-US" sz="1200" dirty="0"/>
              <a:t>  </a:t>
            </a:r>
          </a:p>
        </p:txBody>
      </p:sp>
      <p:graphicFrame>
        <p:nvGraphicFramePr>
          <p:cNvPr id="4" name="Table 3">
            <a:extLst>
              <a:ext uri="{FF2B5EF4-FFF2-40B4-BE49-F238E27FC236}">
                <a16:creationId xmlns:a16="http://schemas.microsoft.com/office/drawing/2014/main" id="{382E212A-ED10-3916-ED17-AF66B6357099}"/>
              </a:ext>
            </a:extLst>
          </p:cNvPr>
          <p:cNvGraphicFramePr>
            <a:graphicFrameLocks noGrp="1"/>
          </p:cNvGraphicFramePr>
          <p:nvPr>
            <p:extLst>
              <p:ext uri="{D42A27DB-BD31-4B8C-83A1-F6EECF244321}">
                <p14:modId xmlns:p14="http://schemas.microsoft.com/office/powerpoint/2010/main" val="1395994867"/>
              </p:ext>
            </p:extLst>
          </p:nvPr>
        </p:nvGraphicFramePr>
        <p:xfrm>
          <a:off x="162402" y="1911415"/>
          <a:ext cx="11728006" cy="3657600"/>
        </p:xfrm>
        <a:graphic>
          <a:graphicData uri="http://schemas.openxmlformats.org/drawingml/2006/table">
            <a:tbl>
              <a:tblPr firstRow="1" bandRow="1">
                <a:tableStyleId>{5C22544A-7EE6-4342-B048-85BDC9FD1C3A}</a:tableStyleId>
              </a:tblPr>
              <a:tblGrid>
                <a:gridCol w="5848433">
                  <a:extLst>
                    <a:ext uri="{9D8B030D-6E8A-4147-A177-3AD203B41FA5}">
                      <a16:colId xmlns:a16="http://schemas.microsoft.com/office/drawing/2014/main" val="3110019571"/>
                    </a:ext>
                  </a:extLst>
                </a:gridCol>
                <a:gridCol w="5879573">
                  <a:extLst>
                    <a:ext uri="{9D8B030D-6E8A-4147-A177-3AD203B41FA5}">
                      <a16:colId xmlns:a16="http://schemas.microsoft.com/office/drawing/2014/main" val="3252257747"/>
                    </a:ext>
                  </a:extLst>
                </a:gridCol>
              </a:tblGrid>
              <a:tr h="370840">
                <a:tc>
                  <a:txBody>
                    <a:bodyPr/>
                    <a:lstStyle/>
                    <a:p>
                      <a:pPr algn="ctr"/>
                      <a:r>
                        <a:rPr lang="en-US" sz="2400" dirty="0"/>
                        <a:t>Appropriate</a:t>
                      </a:r>
                    </a:p>
                  </a:txBody>
                  <a:tcPr>
                    <a:solidFill>
                      <a:srgbClr val="461D7C"/>
                    </a:solidFill>
                  </a:tcPr>
                </a:tc>
                <a:tc>
                  <a:txBody>
                    <a:bodyPr/>
                    <a:lstStyle/>
                    <a:p>
                      <a:pPr algn="ctr"/>
                      <a:r>
                        <a:rPr lang="en-US" sz="2400" dirty="0"/>
                        <a:t>Inappropriate</a:t>
                      </a:r>
                    </a:p>
                  </a:txBody>
                  <a:tcPr>
                    <a:solidFill>
                      <a:srgbClr val="461D7C"/>
                    </a:solidFill>
                  </a:tcPr>
                </a:tc>
                <a:extLst>
                  <a:ext uri="{0D108BD9-81ED-4DB2-BD59-A6C34878D82A}">
                    <a16:rowId xmlns:a16="http://schemas.microsoft.com/office/drawing/2014/main" val="3723001821"/>
                  </a:ext>
                </a:extLst>
              </a:tr>
              <a:tr h="370840">
                <a:tc>
                  <a:txBody>
                    <a:bodyPr/>
                    <a:lstStyle/>
                    <a:p>
                      <a:r>
                        <a:rPr lang="en-US" dirty="0"/>
                        <a:t>Giving a student a high-five after they set a personal best time running 50m</a:t>
                      </a:r>
                    </a:p>
                  </a:txBody>
                  <a:tcPr/>
                </a:tc>
                <a:tc>
                  <a:txBody>
                    <a:bodyPr/>
                    <a:lstStyle/>
                    <a:p>
                      <a:r>
                        <a:rPr lang="en-US" dirty="0"/>
                        <a:t>Touching a student on the shoulder while they pull away</a:t>
                      </a:r>
                    </a:p>
                  </a:txBody>
                  <a:tcPr/>
                </a:tc>
                <a:extLst>
                  <a:ext uri="{0D108BD9-81ED-4DB2-BD59-A6C34878D82A}">
                    <a16:rowId xmlns:a16="http://schemas.microsoft.com/office/drawing/2014/main" val="2860870378"/>
                  </a:ext>
                </a:extLst>
              </a:tr>
              <a:tr h="370840">
                <a:tc>
                  <a:txBody>
                    <a:bodyPr/>
                    <a:lstStyle/>
                    <a:p>
                      <a:r>
                        <a:rPr lang="en-US" dirty="0"/>
                        <a:t>Shaking a student’s hand while teaching them to handle a job interview</a:t>
                      </a:r>
                    </a:p>
                  </a:txBody>
                  <a:tcPr/>
                </a:tc>
                <a:tc>
                  <a:txBody>
                    <a:bodyPr/>
                    <a:lstStyle/>
                    <a:p>
                      <a:r>
                        <a:rPr lang="en-US" dirty="0"/>
                        <a:t>Laughing when one student dumps soda over another </a:t>
                      </a:r>
                    </a:p>
                  </a:txBody>
                  <a:tcPr/>
                </a:tc>
                <a:extLst>
                  <a:ext uri="{0D108BD9-81ED-4DB2-BD59-A6C34878D82A}">
                    <a16:rowId xmlns:a16="http://schemas.microsoft.com/office/drawing/2014/main" val="2676006203"/>
                  </a:ext>
                </a:extLst>
              </a:tr>
              <a:tr h="370840">
                <a:tc>
                  <a:txBody>
                    <a:bodyPr/>
                    <a:lstStyle/>
                    <a:p>
                      <a:r>
                        <a:rPr lang="en-US" dirty="0"/>
                        <a:t>Encouraging a student enrolling at LSU to consider a challenging degree program</a:t>
                      </a:r>
                    </a:p>
                  </a:txBody>
                  <a:tcPr/>
                </a:tc>
                <a:tc>
                  <a:txBody>
                    <a:bodyPr/>
                    <a:lstStyle/>
                    <a:p>
                      <a:r>
                        <a:rPr lang="en-US" dirty="0"/>
                        <a:t>Providing candy containing cannabis to a minor experiencing anxiety</a:t>
                      </a:r>
                    </a:p>
                  </a:txBody>
                  <a:tcPr/>
                </a:tc>
                <a:extLst>
                  <a:ext uri="{0D108BD9-81ED-4DB2-BD59-A6C34878D82A}">
                    <a16:rowId xmlns:a16="http://schemas.microsoft.com/office/drawing/2014/main" val="3087514467"/>
                  </a:ext>
                </a:extLst>
              </a:tr>
              <a:tr h="370840">
                <a:tc>
                  <a:txBody>
                    <a:bodyPr/>
                    <a:lstStyle/>
                    <a:p>
                      <a:r>
                        <a:rPr lang="en-US" dirty="0"/>
                        <a:t>Instructing students to be quiet while a Model United Nations delegate speaks</a:t>
                      </a:r>
                    </a:p>
                  </a:txBody>
                  <a:tcPr/>
                </a:tc>
                <a:tc>
                  <a:txBody>
                    <a:bodyPr/>
                    <a:lstStyle/>
                    <a:p>
                      <a:r>
                        <a:rPr lang="en-US" dirty="0"/>
                        <a:t>Slapping a student’s buttocks after scoring a run in softball</a:t>
                      </a:r>
                    </a:p>
                  </a:txBody>
                  <a:tcPr/>
                </a:tc>
                <a:extLst>
                  <a:ext uri="{0D108BD9-81ED-4DB2-BD59-A6C34878D82A}">
                    <a16:rowId xmlns:a16="http://schemas.microsoft.com/office/drawing/2014/main" val="484924893"/>
                  </a:ext>
                </a:extLst>
              </a:tr>
              <a:tr h="370840">
                <a:tc>
                  <a:txBody>
                    <a:bodyPr/>
                    <a:lstStyle/>
                    <a:p>
                      <a:r>
                        <a:rPr lang="en-US" dirty="0"/>
                        <a:t>Giving a student a fist bump at the end of the day</a:t>
                      </a:r>
                    </a:p>
                  </a:txBody>
                  <a:tcPr/>
                </a:tc>
                <a:tc>
                  <a:txBody>
                    <a:bodyPr/>
                    <a:lstStyle/>
                    <a:p>
                      <a:r>
                        <a:rPr lang="en-US" dirty="0"/>
                        <a:t>Providing one-on-one tutoring with a student outside official hours</a:t>
                      </a:r>
                    </a:p>
                  </a:txBody>
                  <a:tcPr/>
                </a:tc>
                <a:extLst>
                  <a:ext uri="{0D108BD9-81ED-4DB2-BD59-A6C34878D82A}">
                    <a16:rowId xmlns:a16="http://schemas.microsoft.com/office/drawing/2014/main" val="161103369"/>
                  </a:ext>
                </a:extLst>
              </a:tr>
            </a:tbl>
          </a:graphicData>
        </a:graphic>
      </p:graphicFrame>
    </p:spTree>
    <p:extLst>
      <p:ext uri="{BB962C8B-B14F-4D97-AF65-F5344CB8AC3E}">
        <p14:creationId xmlns:p14="http://schemas.microsoft.com/office/powerpoint/2010/main" val="3053276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BD146-3AB0-6DFA-1A92-11754FE703AB}"/>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72A92B68-03C2-2CE6-BB99-B8C24FB08CFD}"/>
              </a:ext>
            </a:extLst>
          </p:cNvPr>
          <p:cNvSpPr/>
          <p:nvPr/>
        </p:nvSpPr>
        <p:spPr>
          <a:xfrm>
            <a:off x="6350" y="1627189"/>
            <a:ext cx="12185650" cy="5220563"/>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1" name="Rectangle 10">
            <a:extLst>
              <a:ext uri="{FF2B5EF4-FFF2-40B4-BE49-F238E27FC236}">
                <a16:creationId xmlns:a16="http://schemas.microsoft.com/office/drawing/2014/main" id="{7683DF8D-4ABF-6693-D384-9C59DAD7DFB3}"/>
              </a:ext>
            </a:extLst>
          </p:cNvPr>
          <p:cNvSpPr/>
          <p:nvPr/>
        </p:nvSpPr>
        <p:spPr>
          <a:xfrm>
            <a:off x="0" y="-2227"/>
            <a:ext cx="12198350" cy="1917290"/>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EF63652-3A5C-D84D-0D14-C88EF421A305}"/>
              </a:ext>
            </a:extLst>
          </p:cNvPr>
          <p:cNvSpPr/>
          <p:nvPr/>
        </p:nvSpPr>
        <p:spPr>
          <a:xfrm>
            <a:off x="6350" y="-17431"/>
            <a:ext cx="12204700" cy="1629416"/>
          </a:xfrm>
          <a:prstGeom prst="rect">
            <a:avLst/>
          </a:prstGeom>
          <a:solidFill>
            <a:srgbClr val="442A6A">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0665975-6E9C-A444-3356-6324E91552B9}"/>
              </a:ext>
            </a:extLst>
          </p:cNvPr>
          <p:cNvSpPr txBox="1"/>
          <p:nvPr/>
        </p:nvSpPr>
        <p:spPr>
          <a:xfrm>
            <a:off x="1432874" y="358044"/>
            <a:ext cx="9257122" cy="830997"/>
          </a:xfrm>
          <a:prstGeom prst="rect">
            <a:avLst/>
          </a:prstGeom>
          <a:noFill/>
        </p:spPr>
        <p:txBody>
          <a:bodyPr wrap="square" rtlCol="0">
            <a:spAutoFit/>
          </a:bodyPr>
          <a:lstStyle/>
          <a:p>
            <a:pPr algn="ctr"/>
            <a:r>
              <a:rPr lang="en-US" sz="4800" dirty="0">
                <a:solidFill>
                  <a:schemeClr val="bg1"/>
                </a:solidFill>
              </a:rPr>
              <a:t>Transportation</a:t>
            </a:r>
          </a:p>
        </p:txBody>
      </p:sp>
      <p:sp>
        <p:nvSpPr>
          <p:cNvPr id="2" name="TextBox 1">
            <a:extLst>
              <a:ext uri="{FF2B5EF4-FFF2-40B4-BE49-F238E27FC236}">
                <a16:creationId xmlns:a16="http://schemas.microsoft.com/office/drawing/2014/main" id="{E52D8E85-F46A-8155-16AD-741768D1ABCE}"/>
              </a:ext>
            </a:extLst>
          </p:cNvPr>
          <p:cNvSpPr txBox="1"/>
          <p:nvPr/>
        </p:nvSpPr>
        <p:spPr>
          <a:xfrm>
            <a:off x="94268" y="1595185"/>
            <a:ext cx="11538409" cy="646331"/>
          </a:xfrm>
          <a:prstGeom prst="rect">
            <a:avLst/>
          </a:prstGeom>
          <a:noFill/>
        </p:spPr>
        <p:txBody>
          <a:bodyPr wrap="square" rtlCol="0">
            <a:spAutoFit/>
          </a:bodyPr>
          <a:lstStyle/>
          <a:p>
            <a:endParaRPr lang="en-US" sz="1200" dirty="0"/>
          </a:p>
          <a:p>
            <a:endParaRPr lang="en-US" sz="1200" dirty="0"/>
          </a:p>
          <a:p>
            <a:r>
              <a:rPr lang="en-US" sz="1200" dirty="0"/>
              <a:t>  </a:t>
            </a:r>
          </a:p>
        </p:txBody>
      </p:sp>
      <p:sp>
        <p:nvSpPr>
          <p:cNvPr id="3" name="TextBox 2">
            <a:extLst>
              <a:ext uri="{FF2B5EF4-FFF2-40B4-BE49-F238E27FC236}">
                <a16:creationId xmlns:a16="http://schemas.microsoft.com/office/drawing/2014/main" id="{D033DE33-9528-9689-94E3-EF51B525903F}"/>
              </a:ext>
            </a:extLst>
          </p:cNvPr>
          <p:cNvSpPr txBox="1"/>
          <p:nvPr/>
        </p:nvSpPr>
        <p:spPr>
          <a:xfrm>
            <a:off x="251381" y="1638392"/>
            <a:ext cx="11689238" cy="3170099"/>
          </a:xfrm>
          <a:prstGeom prst="rect">
            <a:avLst/>
          </a:prstGeom>
          <a:noFill/>
        </p:spPr>
        <p:txBody>
          <a:bodyPr wrap="square" rtlCol="0">
            <a:spAutoFit/>
          </a:bodyPr>
          <a:lstStyle/>
          <a:p>
            <a:pPr marL="285750" indent="-285750">
              <a:buFont typeface="Arial" panose="020B0604020202020204" pitchFamily="34" charset="0"/>
              <a:buChar char="•"/>
            </a:pPr>
            <a:r>
              <a:rPr lang="en-US" sz="2000" dirty="0"/>
              <a:t>Programs must develop their own transportation plans, including information regarding the transportation of Minors at the beginning. </a:t>
            </a:r>
          </a:p>
          <a:p>
            <a:endParaRPr lang="en-US" sz="2000" dirty="0"/>
          </a:p>
          <a:p>
            <a:pPr marL="285750" indent="-285750">
              <a:buFont typeface="Arial" panose="020B0604020202020204" pitchFamily="34" charset="0"/>
              <a:buChar char="•"/>
            </a:pPr>
            <a:r>
              <a:rPr lang="en-US" sz="2000" dirty="0"/>
              <a:t>Do NOT pick up or drop off Minors at their homes or locations, unless </a:t>
            </a:r>
          </a:p>
          <a:p>
            <a:pPr marL="742950" lvl="1" indent="-285750">
              <a:buFont typeface="Courier New" panose="02070309020205020404" pitchFamily="49" charset="0"/>
              <a:buChar char="o"/>
            </a:pPr>
            <a:r>
              <a:rPr lang="en-US" sz="2000" dirty="0"/>
              <a:t>the parent or legal guardian is in the vehicle or</a:t>
            </a:r>
          </a:p>
          <a:p>
            <a:pPr marL="742950" lvl="1" indent="-285750">
              <a:buFont typeface="Courier New" panose="02070309020205020404" pitchFamily="49" charset="0"/>
              <a:buChar char="o"/>
            </a:pPr>
            <a:r>
              <a:rPr lang="en-US" sz="2000" dirty="0"/>
              <a:t>the parent or legal guardian has provided </a:t>
            </a:r>
            <a:r>
              <a:rPr lang="en-US" sz="2000" b="1" dirty="0"/>
              <a:t>written consent</a:t>
            </a:r>
            <a:r>
              <a:rPr lang="en-US" sz="2000" dirty="0"/>
              <a:t> </a:t>
            </a:r>
            <a:r>
              <a:rPr lang="en-US" sz="2000" i="1" u="sng" dirty="0"/>
              <a:t>AND</a:t>
            </a:r>
            <a:r>
              <a:rPr lang="en-US" sz="2000" dirty="0"/>
              <a:t> at least </a:t>
            </a:r>
            <a:r>
              <a:rPr lang="en-US" sz="2000" b="1" dirty="0"/>
              <a:t>two (2) adults </a:t>
            </a:r>
            <a:r>
              <a:rPr lang="en-US" sz="2000" dirty="0"/>
              <a:t>are present including </a:t>
            </a:r>
            <a:r>
              <a:rPr lang="en-US" sz="2000" u="sng" dirty="0"/>
              <a:t>one authorized adult.</a:t>
            </a:r>
            <a:endParaRPr lang="en-US" sz="2000" dirty="0"/>
          </a:p>
          <a:p>
            <a:endParaRPr lang="en-US" sz="2000" dirty="0"/>
          </a:p>
          <a:p>
            <a:pPr marL="285750" indent="-285750">
              <a:buFont typeface="Arial" panose="020B0604020202020204" pitchFamily="34" charset="0"/>
              <a:buChar char="•"/>
            </a:pPr>
            <a:r>
              <a:rPr lang="en-US" sz="2000" dirty="0"/>
              <a:t>This requirement is not meant to prohibit this activity by adults sharing a relationship established by blood, marriage, adoption, or foster care or person with whom the child resides</a:t>
            </a:r>
            <a:r>
              <a:rPr lang="en-US" sz="1600" dirty="0"/>
              <a:t>.</a:t>
            </a:r>
          </a:p>
        </p:txBody>
      </p:sp>
      <p:pic>
        <p:nvPicPr>
          <p:cNvPr id="7" name="Picture 6" descr="Yellow school bus moving fast">
            <a:extLst>
              <a:ext uri="{FF2B5EF4-FFF2-40B4-BE49-F238E27FC236}">
                <a16:creationId xmlns:a16="http://schemas.microsoft.com/office/drawing/2014/main" id="{35641897-9230-0E00-4926-81E337186DF9}"/>
              </a:ext>
            </a:extLst>
          </p:cNvPr>
          <p:cNvPicPr preferRelativeResize="0">
            <a:picLocks/>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544715" y="4808491"/>
            <a:ext cx="3033440" cy="1920240"/>
          </a:xfrm>
          <a:prstGeom prst="rect">
            <a:avLst/>
          </a:prstGeom>
        </p:spPr>
      </p:pic>
    </p:spTree>
    <p:extLst>
      <p:ext uri="{BB962C8B-B14F-4D97-AF65-F5344CB8AC3E}">
        <p14:creationId xmlns:p14="http://schemas.microsoft.com/office/powerpoint/2010/main" val="2415674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board with white text&#10;&#10;AI-generated content may be incorrect.">
            <a:extLst>
              <a:ext uri="{FF2B5EF4-FFF2-40B4-BE49-F238E27FC236}">
                <a16:creationId xmlns:a16="http://schemas.microsoft.com/office/drawing/2014/main" id="{1C157BA9-E27E-1AD2-5848-4D43CF0DF006}"/>
              </a:ext>
            </a:extLst>
          </p:cNvPr>
          <p:cNvPicPr>
            <a:picLocks noChangeAspect="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2"/>
          <a:stretch/>
        </p:blipFill>
        <p:spPr>
          <a:xfrm>
            <a:off x="3523488" y="10"/>
            <a:ext cx="8668512" cy="6857990"/>
          </a:xfrm>
          <a:prstGeom prst="rect">
            <a:avLst/>
          </a:prstGeom>
        </p:spPr>
      </p:pic>
      <p:sp>
        <p:nvSpPr>
          <p:cNvPr id="20" name="Rectangle 19">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CF21A1AA-1ECF-A86A-9A9D-089CCC8E95EA}"/>
              </a:ext>
            </a:extLst>
          </p:cNvPr>
          <p:cNvSpPr>
            <a:spLocks noGrp="1"/>
          </p:cNvSpPr>
          <p:nvPr>
            <p:ph type="title"/>
          </p:nvPr>
        </p:nvSpPr>
        <p:spPr>
          <a:xfrm>
            <a:off x="342623" y="539896"/>
            <a:ext cx="4023360" cy="3204134"/>
          </a:xfrm>
        </p:spPr>
        <p:txBody>
          <a:bodyPr vert="horz" lIns="91440" tIns="45720" rIns="91440" bIns="45720" rtlCol="0" anchor="b">
            <a:normAutofit/>
          </a:bodyPr>
          <a:lstStyle/>
          <a:p>
            <a:r>
              <a:rPr lang="en-US" sz="4400" b="1" dirty="0"/>
              <a:t>Basic Training for Adults Working in Youth Programs</a:t>
            </a:r>
          </a:p>
        </p:txBody>
      </p:sp>
      <p:sp>
        <p:nvSpPr>
          <p:cNvPr id="2" name="Text Placeholder 1">
            <a:extLst>
              <a:ext uri="{FF2B5EF4-FFF2-40B4-BE49-F238E27FC236}">
                <a16:creationId xmlns:a16="http://schemas.microsoft.com/office/drawing/2014/main" id="{6CFFBF1D-B43F-C132-944E-67082267B707}"/>
              </a:ext>
            </a:extLst>
          </p:cNvPr>
          <p:cNvSpPr>
            <a:spLocks noGrp="1"/>
          </p:cNvSpPr>
          <p:nvPr>
            <p:ph type="body" idx="1"/>
          </p:nvPr>
        </p:nvSpPr>
        <p:spPr>
          <a:xfrm>
            <a:off x="0" y="4546920"/>
            <a:ext cx="7368363" cy="1995081"/>
          </a:xfrm>
        </p:spPr>
        <p:txBody>
          <a:bodyPr vert="horz" lIns="91440" tIns="45720" rIns="91440" bIns="45720" rtlCol="0">
            <a:normAutofit fontScale="85000" lnSpcReduction="20000"/>
          </a:bodyPr>
          <a:lstStyle/>
          <a:p>
            <a:r>
              <a:rPr lang="en-US" dirty="0">
                <a:solidFill>
                  <a:schemeClr val="tx1"/>
                </a:solidFill>
              </a:rPr>
              <a:t>This training is required for adults working in non-LSU youth programs.</a:t>
            </a:r>
          </a:p>
          <a:p>
            <a:endParaRPr lang="en-US" dirty="0">
              <a:solidFill>
                <a:schemeClr val="tx1"/>
              </a:solidFill>
            </a:endParaRPr>
          </a:p>
          <a:p>
            <a:r>
              <a:rPr lang="en-US" dirty="0">
                <a:solidFill>
                  <a:schemeClr val="tx1"/>
                </a:solidFill>
              </a:rPr>
              <a:t>The purpose of this training is to provide guidance for working with Minors as they engage in valuable experiences on campus. It may not encompass every encounter with a minor and should be flexible depending on the circumstances.</a:t>
            </a:r>
          </a:p>
        </p:txBody>
      </p:sp>
      <p:sp>
        <p:nvSpPr>
          <p:cNvPr id="22" name="Rectangle 2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6005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244F0-AFB7-C19A-135E-1B1023265A74}"/>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B1A73ED0-ECA1-4833-E758-9378A6466CE3}"/>
              </a:ext>
            </a:extLst>
          </p:cNvPr>
          <p:cNvSpPr/>
          <p:nvPr/>
        </p:nvSpPr>
        <p:spPr>
          <a:xfrm>
            <a:off x="-6350" y="1892910"/>
            <a:ext cx="12198350" cy="4954842"/>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D5E8723-6A59-A302-BE20-CE89507859A4}"/>
              </a:ext>
            </a:extLst>
          </p:cNvPr>
          <p:cNvSpPr/>
          <p:nvPr/>
        </p:nvSpPr>
        <p:spPr>
          <a:xfrm>
            <a:off x="0" y="-2227"/>
            <a:ext cx="12198350" cy="1917290"/>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B935BB2-C3C8-827D-E21E-A8877FB0BE4D}"/>
              </a:ext>
            </a:extLst>
          </p:cNvPr>
          <p:cNvSpPr/>
          <p:nvPr/>
        </p:nvSpPr>
        <p:spPr>
          <a:xfrm>
            <a:off x="6350" y="-17432"/>
            <a:ext cx="12204700" cy="1206473"/>
          </a:xfrm>
          <a:prstGeom prst="rect">
            <a:avLst/>
          </a:prstGeom>
          <a:solidFill>
            <a:srgbClr val="442A6A">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3114B9B-6EA8-056F-E175-258FF0E3C866}"/>
              </a:ext>
            </a:extLst>
          </p:cNvPr>
          <p:cNvSpPr txBox="1"/>
          <p:nvPr/>
        </p:nvSpPr>
        <p:spPr>
          <a:xfrm>
            <a:off x="1432874" y="358044"/>
            <a:ext cx="9257122" cy="830997"/>
          </a:xfrm>
          <a:prstGeom prst="rect">
            <a:avLst/>
          </a:prstGeom>
          <a:noFill/>
        </p:spPr>
        <p:txBody>
          <a:bodyPr wrap="square" rtlCol="0">
            <a:spAutoFit/>
          </a:bodyPr>
          <a:lstStyle/>
          <a:p>
            <a:pPr algn="ctr"/>
            <a:r>
              <a:rPr lang="en-US" sz="4800" dirty="0">
                <a:solidFill>
                  <a:schemeClr val="bg1"/>
                </a:solidFill>
              </a:rPr>
              <a:t>Mandatory Reporting</a:t>
            </a:r>
          </a:p>
        </p:txBody>
      </p:sp>
      <p:sp>
        <p:nvSpPr>
          <p:cNvPr id="2" name="TextBox 1">
            <a:extLst>
              <a:ext uri="{FF2B5EF4-FFF2-40B4-BE49-F238E27FC236}">
                <a16:creationId xmlns:a16="http://schemas.microsoft.com/office/drawing/2014/main" id="{356D338D-2E86-68C0-18F1-CE0A429A219C}"/>
              </a:ext>
            </a:extLst>
          </p:cNvPr>
          <p:cNvSpPr txBox="1"/>
          <p:nvPr/>
        </p:nvSpPr>
        <p:spPr>
          <a:xfrm>
            <a:off x="-9525" y="1223100"/>
            <a:ext cx="12204700" cy="4985980"/>
          </a:xfrm>
          <a:prstGeom prst="rect">
            <a:avLst/>
          </a:prstGeom>
          <a:noFill/>
        </p:spPr>
        <p:txBody>
          <a:bodyPr wrap="square" rtlCol="0">
            <a:spAutoFit/>
          </a:bodyPr>
          <a:lstStyle/>
          <a:p>
            <a:r>
              <a:rPr lang="en-US" sz="2000" b="1" dirty="0"/>
              <a:t>All adults </a:t>
            </a:r>
            <a:r>
              <a:rPr lang="en-US" sz="2000" dirty="0"/>
              <a:t>working in a Non-LSU youth program with a few exceptions are </a:t>
            </a:r>
            <a:r>
              <a:rPr lang="en-US" sz="2000" b="1" u="sng" dirty="0"/>
              <a:t>Mandated Reporters </a:t>
            </a:r>
            <a:r>
              <a:rPr lang="en-US" sz="2000" dirty="0"/>
              <a:t>and </a:t>
            </a:r>
            <a:r>
              <a:rPr lang="en-US" sz="2000" u="sng" dirty="0"/>
              <a:t>required to report instances of Sexual Misconduct. </a:t>
            </a:r>
            <a:r>
              <a:rPr lang="en-US" sz="2000" dirty="0"/>
              <a:t> Please see guidelines for exceptions. </a:t>
            </a:r>
            <a:endParaRPr lang="en-US" sz="2000" u="sng" dirty="0"/>
          </a:p>
          <a:p>
            <a:endParaRPr lang="en-US" sz="2000" dirty="0"/>
          </a:p>
          <a:p>
            <a:r>
              <a:rPr lang="en-US" sz="2000" dirty="0"/>
              <a:t>Any person </a:t>
            </a:r>
            <a:r>
              <a:rPr lang="en-US" sz="2000" u="sng" dirty="0"/>
              <a:t>who knows or reasonably suspects </a:t>
            </a:r>
            <a:r>
              <a:rPr lang="en-US" sz="2000" dirty="0"/>
              <a:t>that a Minor is the victim of abuse or neglect is required by law to </a:t>
            </a:r>
            <a:r>
              <a:rPr lang="en-US" sz="2000" b="1" dirty="0"/>
              <a:t>report it immediately</a:t>
            </a:r>
            <a:r>
              <a:rPr lang="en-US" sz="2000" dirty="0"/>
              <a:t>. The person who </a:t>
            </a:r>
            <a:r>
              <a:rPr lang="en-US" sz="2000" u="sng" dirty="0"/>
              <a:t>witnesses or suspects M</a:t>
            </a:r>
            <a:r>
              <a:rPr lang="en-US" sz="2000" dirty="0"/>
              <a:t>inor abuse or neglect must be the one </a:t>
            </a:r>
            <a:r>
              <a:rPr lang="en-US" sz="2000" u="sng" dirty="0"/>
              <a:t>who reports</a:t>
            </a:r>
            <a:r>
              <a:rPr lang="en-US" sz="2000" dirty="0"/>
              <a:t>. </a:t>
            </a:r>
          </a:p>
          <a:p>
            <a:endParaRPr lang="en-US" sz="2000" dirty="0"/>
          </a:p>
          <a:p>
            <a:r>
              <a:rPr lang="en-US" sz="2000" dirty="0"/>
              <a:t>You do not need to know with certainty that abuse is taking place. You need only a </a:t>
            </a:r>
            <a:r>
              <a:rPr lang="en-US" sz="2000" b="1" dirty="0"/>
              <a:t>reasonable belief or suspicion </a:t>
            </a:r>
            <a:r>
              <a:rPr lang="en-US" sz="2000" dirty="0"/>
              <a:t>that child abuse has occurred. </a:t>
            </a:r>
            <a:r>
              <a:rPr lang="en-US" sz="2000" u="sng" dirty="0"/>
              <a:t>When in doubt, report it</a:t>
            </a:r>
            <a:r>
              <a:rPr lang="en-US" sz="2000" dirty="0"/>
              <a:t>.</a:t>
            </a:r>
          </a:p>
          <a:p>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ea typeface="+mn-ea"/>
                <a:cs typeface="+mn-cs"/>
              </a:rPr>
              <a:t>If you suspect a child is a victim of abuse or neglect, crimes, and/or violations of LSU’s Title IX Policy or Protection of Minors Policy, contact the following:</a:t>
            </a:r>
          </a:p>
          <a:p>
            <a:pPr marL="628650" lvl="1" indent="-171450">
              <a:buFont typeface="Arial" panose="020B0604020202020204" pitchFamily="34" charset="0"/>
              <a:buChar char="•"/>
              <a:defRPr/>
            </a:pPr>
            <a:r>
              <a:rPr kumimoji="0" lang="en-US" sz="2000" i="0" u="none" strike="noStrike" kern="1200" cap="none" spc="0" normalizeH="0" baseline="0" noProof="0" dirty="0">
                <a:ln>
                  <a:noFill/>
                </a:ln>
                <a:solidFill>
                  <a:srgbClr val="000000"/>
                </a:solidFill>
                <a:effectLst/>
                <a:uLnTx/>
                <a:uFillTx/>
                <a:ea typeface="+mn-ea"/>
                <a:cs typeface="+mn-cs"/>
              </a:rPr>
              <a:t>Dept of Children and Family Services (DCFS) hotline</a:t>
            </a:r>
            <a:r>
              <a:rPr kumimoji="0" lang="en-US" sz="2000" b="0" i="0" u="none" strike="noStrike" kern="1200" cap="none" spc="0" normalizeH="0" baseline="0" noProof="0" dirty="0">
                <a:ln>
                  <a:noFill/>
                </a:ln>
                <a:solidFill>
                  <a:srgbClr val="000000"/>
                </a:solidFill>
                <a:effectLst/>
                <a:uLnTx/>
                <a:uFillTx/>
                <a:ea typeface="+mn-ea"/>
                <a:cs typeface="+mn-cs"/>
              </a:rPr>
              <a:t>:  1-855-4LA-KIDS (1-855-452-5437) </a:t>
            </a:r>
          </a:p>
          <a:p>
            <a:pPr marL="628650" lvl="1" indent="-171450">
              <a:buFont typeface="Arial" panose="020B0604020202020204" pitchFamily="34" charset="0"/>
              <a:buChar char="•"/>
              <a:defRPr/>
            </a:pPr>
            <a:r>
              <a:rPr kumimoji="0" lang="en-US" sz="2000" b="0" i="0" u="none" strike="noStrike" kern="1200" cap="none" spc="0" normalizeH="0" baseline="0" noProof="0" dirty="0">
                <a:ln>
                  <a:noFill/>
                </a:ln>
                <a:solidFill>
                  <a:srgbClr val="000000"/>
                </a:solidFill>
                <a:effectLst/>
                <a:uLnTx/>
                <a:uFillTx/>
                <a:ea typeface="+mn-ea"/>
                <a:cs typeface="+mn-cs"/>
              </a:rPr>
              <a:t>LSU Police Department| 225-578-3231</a:t>
            </a:r>
          </a:p>
          <a:p>
            <a:pPr marL="628650" lvl="1" indent="-171450">
              <a:buFont typeface="Arial" panose="020B0604020202020204" pitchFamily="34" charset="0"/>
              <a:buChar char="•"/>
              <a:defRPr/>
            </a:pPr>
            <a:r>
              <a:rPr kumimoji="0" lang="en-US" sz="2000" b="0" i="0" u="none" strike="noStrike" kern="1200" cap="none" spc="0" normalizeH="0" baseline="0" noProof="0" dirty="0">
                <a:ln>
                  <a:noFill/>
                </a:ln>
                <a:solidFill>
                  <a:srgbClr val="000000"/>
                </a:solidFill>
                <a:effectLst/>
                <a:uLnTx/>
                <a:uFillTx/>
                <a:ea typeface="+mn-ea"/>
                <a:cs typeface="+mn-cs"/>
              </a:rPr>
              <a:t>The Division of Engagement, Civil Rights &amp; Title IX|225-578-5736</a:t>
            </a:r>
          </a:p>
          <a:p>
            <a:pPr marL="628650" lvl="1" indent="-171450">
              <a:buFont typeface="Arial" panose="020B0604020202020204" pitchFamily="34" charset="0"/>
              <a:buChar char="•"/>
              <a:defRPr/>
            </a:pPr>
            <a:r>
              <a:rPr lang="en-US" sz="2000" dirty="0">
                <a:solidFill>
                  <a:srgbClr val="000000"/>
                </a:solidFill>
              </a:rPr>
              <a:t>The Office of Risk Management| </a:t>
            </a:r>
            <a:r>
              <a:rPr lang="en-US" sz="2000" dirty="0">
                <a:solidFill>
                  <a:srgbClr val="000000"/>
                </a:solidFill>
                <a:hlinkClick r:id="rId3"/>
              </a:rPr>
              <a:t>youthprotect@lsu.edu</a:t>
            </a:r>
            <a:r>
              <a:rPr lang="en-US" sz="2000" dirty="0">
                <a:solidFill>
                  <a:srgbClr val="000000"/>
                </a:solidFill>
              </a:rPr>
              <a:t> |225-578-3283 </a:t>
            </a:r>
            <a:endParaRPr lang="en-US" sz="2000" dirty="0"/>
          </a:p>
          <a:p>
            <a:endParaRPr lang="en-US" dirty="0"/>
          </a:p>
        </p:txBody>
      </p:sp>
    </p:spTree>
    <p:extLst>
      <p:ext uri="{BB962C8B-B14F-4D97-AF65-F5344CB8AC3E}">
        <p14:creationId xmlns:p14="http://schemas.microsoft.com/office/powerpoint/2010/main" val="771089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11902-2700-07CD-A9C5-1C4F931FF1FD}"/>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41802AF3-3F3F-D4B2-7197-F303F9059C85}"/>
              </a:ext>
            </a:extLst>
          </p:cNvPr>
          <p:cNvSpPr/>
          <p:nvPr/>
        </p:nvSpPr>
        <p:spPr>
          <a:xfrm>
            <a:off x="-37740" y="1879267"/>
            <a:ext cx="12198350" cy="4954842"/>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D15A958-E6CC-944A-3A5E-005C29C0D126}"/>
              </a:ext>
            </a:extLst>
          </p:cNvPr>
          <p:cNvSpPr/>
          <p:nvPr/>
        </p:nvSpPr>
        <p:spPr>
          <a:xfrm>
            <a:off x="0" y="-2227"/>
            <a:ext cx="12198350" cy="1917290"/>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6956D69-709C-0AA6-E63B-A8285D30FAC1}"/>
              </a:ext>
            </a:extLst>
          </p:cNvPr>
          <p:cNvSpPr/>
          <p:nvPr/>
        </p:nvSpPr>
        <p:spPr>
          <a:xfrm>
            <a:off x="6350" y="-17432"/>
            <a:ext cx="12204700" cy="1206473"/>
          </a:xfrm>
          <a:prstGeom prst="rect">
            <a:avLst/>
          </a:prstGeom>
          <a:solidFill>
            <a:srgbClr val="442A6A">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A698C186-F388-A3D8-D049-F0BBB750120E}"/>
              </a:ext>
            </a:extLst>
          </p:cNvPr>
          <p:cNvSpPr txBox="1"/>
          <p:nvPr/>
        </p:nvSpPr>
        <p:spPr>
          <a:xfrm>
            <a:off x="1432874" y="358044"/>
            <a:ext cx="9257122" cy="830997"/>
          </a:xfrm>
          <a:prstGeom prst="rect">
            <a:avLst/>
          </a:prstGeom>
          <a:noFill/>
        </p:spPr>
        <p:txBody>
          <a:bodyPr wrap="square" rtlCol="0">
            <a:spAutoFit/>
          </a:bodyPr>
          <a:lstStyle/>
          <a:p>
            <a:pPr algn="ctr"/>
            <a:r>
              <a:rPr lang="en-US" sz="4800" dirty="0">
                <a:solidFill>
                  <a:schemeClr val="bg1"/>
                </a:solidFill>
              </a:rPr>
              <a:t>Background Checks</a:t>
            </a:r>
          </a:p>
        </p:txBody>
      </p:sp>
      <p:sp>
        <p:nvSpPr>
          <p:cNvPr id="2" name="TextBox 1">
            <a:extLst>
              <a:ext uri="{FF2B5EF4-FFF2-40B4-BE49-F238E27FC236}">
                <a16:creationId xmlns:a16="http://schemas.microsoft.com/office/drawing/2014/main" id="{530BD8D6-674C-6150-548D-32642C8E3BEB}"/>
              </a:ext>
            </a:extLst>
          </p:cNvPr>
          <p:cNvSpPr txBox="1"/>
          <p:nvPr/>
        </p:nvSpPr>
        <p:spPr>
          <a:xfrm>
            <a:off x="-12700" y="2099122"/>
            <a:ext cx="12204700" cy="2400657"/>
          </a:xfrm>
          <a:prstGeom prst="rect">
            <a:avLst/>
          </a:prstGeom>
          <a:noFill/>
        </p:spPr>
        <p:txBody>
          <a:bodyPr wrap="square" rtlCol="0">
            <a:spAutoFit/>
          </a:bodyPr>
          <a:lstStyle/>
          <a:p>
            <a:r>
              <a:rPr lang="en-US" sz="1800" b="0" i="0" u="none" strike="noStrike" baseline="0" dirty="0">
                <a:solidFill>
                  <a:srgbClr val="000000"/>
                </a:solidFill>
                <a:latin typeface="Calibri" panose="020F0502020204030204" pitchFamily="34" charset="0"/>
              </a:rPr>
              <a:t>General: non-LSU programs shall ensure that background checks are completed in accordance with all applicable Federal, State local laws, and </a:t>
            </a:r>
            <a:r>
              <a:rPr lang="en-US" sz="1800" b="0" i="0" u="none" strike="noStrike" baseline="0" dirty="0">
                <a:solidFill>
                  <a:srgbClr val="000000"/>
                </a:solidFill>
                <a:latin typeface="Calibri" panose="020F0502020204030204" pitchFamily="34" charset="0"/>
                <a:hlinkClick r:id="rId3"/>
              </a:rPr>
              <a:t>LSUFASOP: HR-04</a:t>
            </a:r>
            <a:r>
              <a:rPr lang="en-US" sz="1800" b="0" i="0" u="none" strike="noStrike" baseline="0" dirty="0">
                <a:solidFill>
                  <a:srgbClr val="000000"/>
                </a:solidFill>
                <a:latin typeface="Calibri" panose="020F0502020204030204" pitchFamily="34" charset="0"/>
              </a:rPr>
              <a:t>.</a:t>
            </a:r>
          </a:p>
          <a:p>
            <a:endParaRPr lang="en-US" dirty="0">
              <a:solidFill>
                <a:srgbClr val="000000"/>
              </a:solidFill>
              <a:latin typeface="Calibri" panose="020F0502020204030204" pitchFamily="34" charset="0"/>
            </a:endParaRPr>
          </a:p>
          <a:p>
            <a:endParaRPr lang="en-US" sz="1800" b="0" i="0" u="none" strike="noStrike" baseline="0"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r>
              <a:rPr lang="en-US" sz="2400" b="1" u="sng" dirty="0">
                <a:solidFill>
                  <a:srgbClr val="000000"/>
                </a:solidFill>
                <a:latin typeface="Calibri" panose="020F0502020204030204" pitchFamily="34" charset="0"/>
              </a:rPr>
              <a:t>All adults </a:t>
            </a:r>
            <a:r>
              <a:rPr lang="en-US" dirty="0">
                <a:solidFill>
                  <a:srgbClr val="000000"/>
                </a:solidFill>
                <a:latin typeface="Calibri" panose="020F0502020204030204" pitchFamily="34" charset="0"/>
              </a:rPr>
              <a:t>working in youth programs must undergo a criminal background check and fingerprinting. It is the Program Administrator’s responsibility to ensure that all employees complete the required background checks before they begin working the youth program. For more information, please contact the </a:t>
            </a:r>
            <a:r>
              <a:rPr lang="en-US" dirty="0">
                <a:solidFill>
                  <a:srgbClr val="000000"/>
                </a:solidFill>
                <a:latin typeface="Calibri" panose="020F0502020204030204" pitchFamily="34" charset="0"/>
                <a:hlinkClick r:id="rId4"/>
              </a:rPr>
              <a:t>Louisiana State Police</a:t>
            </a:r>
            <a:r>
              <a:rPr lang="en-US" dirty="0">
                <a:solidFill>
                  <a:srgbClr val="000000"/>
                </a:solidFill>
                <a:latin typeface="Calibri" panose="020F0502020204030204" pitchFamily="34" charset="0"/>
              </a:rPr>
              <a:t>. </a:t>
            </a:r>
            <a:endParaRPr lang="en-US" dirty="0"/>
          </a:p>
        </p:txBody>
      </p:sp>
      <p:pic>
        <p:nvPicPr>
          <p:cNvPr id="4" name="Graphic 3" descr="Checklist with solid fill">
            <a:extLst>
              <a:ext uri="{FF2B5EF4-FFF2-40B4-BE49-F238E27FC236}">
                <a16:creationId xmlns:a16="http://schemas.microsoft.com/office/drawing/2014/main" id="{DC1B286E-1D5E-2528-F347-55A1CC934678}"/>
              </a:ext>
            </a:extLst>
          </p:cNvPr>
          <p:cNvPicPr>
            <a:picLocks/>
          </p:cNvPicPr>
          <p:nvPr/>
        </p:nvPicPr>
        <p:blipFill>
          <a:blip r:embed="rId5">
            <a:duotone>
              <a:schemeClr val="accent1">
                <a:shade val="45000"/>
                <a:satMod val="135000"/>
              </a:schemeClr>
              <a:prstClr val="white"/>
            </a:duotone>
            <a:extLst>
              <a:ext uri="{96DAC541-7B7A-43D3-8B79-37D633B846F1}">
                <asvg:svgBlip xmlns:asvg="http://schemas.microsoft.com/office/drawing/2016/SVG/main" r:embed="rId6"/>
              </a:ext>
            </a:extLst>
          </a:blip>
          <a:stretch>
            <a:fillRect/>
          </a:stretch>
        </p:blipFill>
        <p:spPr>
          <a:xfrm>
            <a:off x="10689996" y="5082710"/>
            <a:ext cx="1828800" cy="1911096"/>
          </a:xfrm>
          <a:prstGeom prst="rect">
            <a:avLst/>
          </a:prstGeom>
        </p:spPr>
      </p:pic>
    </p:spTree>
    <p:extLst>
      <p:ext uri="{BB962C8B-B14F-4D97-AF65-F5344CB8AC3E}">
        <p14:creationId xmlns:p14="http://schemas.microsoft.com/office/powerpoint/2010/main" val="1968994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BC694-D737-E0DE-68C1-14D6519D5142}"/>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03FBCC3A-F07D-4E0E-D350-1F155ACF704A}"/>
              </a:ext>
            </a:extLst>
          </p:cNvPr>
          <p:cNvSpPr/>
          <p:nvPr/>
        </p:nvSpPr>
        <p:spPr>
          <a:xfrm>
            <a:off x="6350" y="1627189"/>
            <a:ext cx="12185650" cy="5220563"/>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1" name="Rectangle 10">
            <a:extLst>
              <a:ext uri="{FF2B5EF4-FFF2-40B4-BE49-F238E27FC236}">
                <a16:creationId xmlns:a16="http://schemas.microsoft.com/office/drawing/2014/main" id="{8EF3D45D-8BA9-8357-618A-F1F789AC5A55}"/>
              </a:ext>
            </a:extLst>
          </p:cNvPr>
          <p:cNvSpPr/>
          <p:nvPr/>
        </p:nvSpPr>
        <p:spPr>
          <a:xfrm>
            <a:off x="0" y="-2227"/>
            <a:ext cx="12198350" cy="1917290"/>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91BA08B-72E3-8828-AE2E-A2F165582CE3}"/>
              </a:ext>
            </a:extLst>
          </p:cNvPr>
          <p:cNvSpPr/>
          <p:nvPr/>
        </p:nvSpPr>
        <p:spPr>
          <a:xfrm>
            <a:off x="6350" y="-17431"/>
            <a:ext cx="12204700" cy="1629416"/>
          </a:xfrm>
          <a:prstGeom prst="rect">
            <a:avLst/>
          </a:prstGeom>
          <a:solidFill>
            <a:srgbClr val="442A6A">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359F15C7-A933-F4F1-5775-4CE61B591BBA}"/>
              </a:ext>
            </a:extLst>
          </p:cNvPr>
          <p:cNvSpPr txBox="1"/>
          <p:nvPr/>
        </p:nvSpPr>
        <p:spPr>
          <a:xfrm>
            <a:off x="1432874" y="358044"/>
            <a:ext cx="9257122" cy="830997"/>
          </a:xfrm>
          <a:prstGeom prst="rect">
            <a:avLst/>
          </a:prstGeom>
          <a:noFill/>
        </p:spPr>
        <p:txBody>
          <a:bodyPr wrap="square" rtlCol="0">
            <a:spAutoFit/>
          </a:bodyPr>
          <a:lstStyle/>
          <a:p>
            <a:pPr algn="ctr"/>
            <a:r>
              <a:rPr lang="en-US" sz="4800" dirty="0">
                <a:solidFill>
                  <a:schemeClr val="bg1"/>
                </a:solidFill>
              </a:rPr>
              <a:t>What is the Clery Act? </a:t>
            </a:r>
          </a:p>
        </p:txBody>
      </p:sp>
      <p:sp>
        <p:nvSpPr>
          <p:cNvPr id="2" name="TextBox 1">
            <a:extLst>
              <a:ext uri="{FF2B5EF4-FFF2-40B4-BE49-F238E27FC236}">
                <a16:creationId xmlns:a16="http://schemas.microsoft.com/office/drawing/2014/main" id="{B6F378EF-5E50-791C-71F7-2CFC2A85035C}"/>
              </a:ext>
            </a:extLst>
          </p:cNvPr>
          <p:cNvSpPr txBox="1"/>
          <p:nvPr/>
        </p:nvSpPr>
        <p:spPr>
          <a:xfrm>
            <a:off x="94268" y="1595185"/>
            <a:ext cx="11538409" cy="646331"/>
          </a:xfrm>
          <a:prstGeom prst="rect">
            <a:avLst/>
          </a:prstGeom>
          <a:noFill/>
        </p:spPr>
        <p:txBody>
          <a:bodyPr wrap="square" rtlCol="0">
            <a:spAutoFit/>
          </a:bodyPr>
          <a:lstStyle/>
          <a:p>
            <a:endParaRPr lang="en-US" sz="1200" dirty="0"/>
          </a:p>
          <a:p>
            <a:endParaRPr lang="en-US" sz="1200" dirty="0"/>
          </a:p>
          <a:p>
            <a:r>
              <a:rPr lang="en-US" sz="1200" dirty="0"/>
              <a:t>  </a:t>
            </a:r>
          </a:p>
        </p:txBody>
      </p:sp>
      <p:sp>
        <p:nvSpPr>
          <p:cNvPr id="7" name="TextBox 6">
            <a:extLst>
              <a:ext uri="{FF2B5EF4-FFF2-40B4-BE49-F238E27FC236}">
                <a16:creationId xmlns:a16="http://schemas.microsoft.com/office/drawing/2014/main" id="{929030C9-A01E-ED1A-4478-BB07558B98C5}"/>
              </a:ext>
            </a:extLst>
          </p:cNvPr>
          <p:cNvSpPr txBox="1"/>
          <p:nvPr/>
        </p:nvSpPr>
        <p:spPr>
          <a:xfrm>
            <a:off x="25400" y="1089001"/>
            <a:ext cx="12192000" cy="4247317"/>
          </a:xfrm>
          <a:prstGeom prst="rect">
            <a:avLst/>
          </a:prstGeom>
          <a:noFill/>
        </p:spPr>
        <p:txBody>
          <a:bodyPr wrap="square" rtlCol="0">
            <a:spAutoFit/>
          </a:bodyPr>
          <a:lstStyle/>
          <a:p>
            <a:endParaRPr lang="en-US" dirty="0"/>
          </a:p>
          <a:p>
            <a:endParaRPr lang="en-US" dirty="0"/>
          </a:p>
          <a:p>
            <a:endParaRPr lang="en-US" dirty="0"/>
          </a:p>
          <a:p>
            <a:endParaRPr lang="en-US" sz="2400" dirty="0"/>
          </a:p>
          <a:p>
            <a:r>
              <a:rPr lang="en-US" sz="2400" dirty="0"/>
              <a:t>The </a:t>
            </a:r>
            <a:r>
              <a:rPr lang="en-US" sz="2400" u="sng" dirty="0"/>
              <a:t>Clery Act </a:t>
            </a:r>
            <a:r>
              <a:rPr lang="en-US" sz="2400" dirty="0"/>
              <a:t>is a federal law also known as the Campus Security Act that requires LSU to keep and disclose information about crime on campus. Any crimes witnessed by you or reported to you must be reported to LSU PD. LSU Police Department compiles and reports this information on behalf of the University. </a:t>
            </a:r>
          </a:p>
          <a:p>
            <a:endParaRPr lang="en-US" sz="2400" dirty="0"/>
          </a:p>
          <a:p>
            <a:r>
              <a:rPr lang="en-US" sz="2400" b="1" dirty="0"/>
              <a:t>All adults </a:t>
            </a:r>
            <a:r>
              <a:rPr lang="en-US" sz="2400" dirty="0"/>
              <a:t>working in non-LSU programs are considered </a:t>
            </a:r>
            <a:r>
              <a:rPr lang="en-US" sz="2400" b="1" dirty="0"/>
              <a:t>Campus Security Authorities </a:t>
            </a:r>
            <a:r>
              <a:rPr lang="en-US" sz="2400" dirty="0"/>
              <a:t>under the Clery Act. It is the youth program’s responsibility to ensure its employees are familiar with their reporting responsibilities. </a:t>
            </a:r>
          </a:p>
        </p:txBody>
      </p:sp>
    </p:spTree>
    <p:extLst>
      <p:ext uri="{BB962C8B-B14F-4D97-AF65-F5344CB8AC3E}">
        <p14:creationId xmlns:p14="http://schemas.microsoft.com/office/powerpoint/2010/main" val="1589638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D3CF8-72AD-CB20-CC17-AB3999E8A108}"/>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33703C51-3236-15AD-6044-38C0AB29F44C}"/>
              </a:ext>
            </a:extLst>
          </p:cNvPr>
          <p:cNvSpPr/>
          <p:nvPr/>
        </p:nvSpPr>
        <p:spPr>
          <a:xfrm>
            <a:off x="6350" y="1627189"/>
            <a:ext cx="12185650" cy="5220563"/>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1" name="Rectangle 10">
            <a:extLst>
              <a:ext uri="{FF2B5EF4-FFF2-40B4-BE49-F238E27FC236}">
                <a16:creationId xmlns:a16="http://schemas.microsoft.com/office/drawing/2014/main" id="{2E9D5F21-4FDE-878F-C45C-82A1601B79D5}"/>
              </a:ext>
            </a:extLst>
          </p:cNvPr>
          <p:cNvSpPr/>
          <p:nvPr/>
        </p:nvSpPr>
        <p:spPr>
          <a:xfrm>
            <a:off x="0" y="-2227"/>
            <a:ext cx="12198350" cy="1917290"/>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5335586-5AC5-C617-8485-436F509EF919}"/>
              </a:ext>
            </a:extLst>
          </p:cNvPr>
          <p:cNvSpPr/>
          <p:nvPr/>
        </p:nvSpPr>
        <p:spPr>
          <a:xfrm>
            <a:off x="6350" y="-17431"/>
            <a:ext cx="12204700" cy="1629416"/>
          </a:xfrm>
          <a:prstGeom prst="rect">
            <a:avLst/>
          </a:prstGeom>
          <a:solidFill>
            <a:srgbClr val="442A6A">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DF6CCF1-A9FB-B091-060A-7E1730C47C40}"/>
              </a:ext>
            </a:extLst>
          </p:cNvPr>
          <p:cNvSpPr txBox="1"/>
          <p:nvPr/>
        </p:nvSpPr>
        <p:spPr>
          <a:xfrm>
            <a:off x="1432874" y="358044"/>
            <a:ext cx="9257122" cy="830997"/>
          </a:xfrm>
          <a:prstGeom prst="rect">
            <a:avLst/>
          </a:prstGeom>
          <a:noFill/>
        </p:spPr>
        <p:txBody>
          <a:bodyPr wrap="square" rtlCol="0">
            <a:spAutoFit/>
          </a:bodyPr>
          <a:lstStyle/>
          <a:p>
            <a:pPr algn="ctr"/>
            <a:r>
              <a:rPr lang="en-US" sz="4800" dirty="0">
                <a:solidFill>
                  <a:schemeClr val="bg1"/>
                </a:solidFill>
              </a:rPr>
              <a:t>Questions? </a:t>
            </a:r>
          </a:p>
        </p:txBody>
      </p:sp>
      <p:sp>
        <p:nvSpPr>
          <p:cNvPr id="2" name="TextBox 1">
            <a:extLst>
              <a:ext uri="{FF2B5EF4-FFF2-40B4-BE49-F238E27FC236}">
                <a16:creationId xmlns:a16="http://schemas.microsoft.com/office/drawing/2014/main" id="{3449D44A-6F95-4B75-5FA3-4690F3ED72C1}"/>
              </a:ext>
            </a:extLst>
          </p:cNvPr>
          <p:cNvSpPr txBox="1"/>
          <p:nvPr/>
        </p:nvSpPr>
        <p:spPr>
          <a:xfrm>
            <a:off x="94268" y="1595185"/>
            <a:ext cx="11538409" cy="646331"/>
          </a:xfrm>
          <a:prstGeom prst="rect">
            <a:avLst/>
          </a:prstGeom>
          <a:noFill/>
        </p:spPr>
        <p:txBody>
          <a:bodyPr wrap="square" rtlCol="0">
            <a:spAutoFit/>
          </a:bodyPr>
          <a:lstStyle/>
          <a:p>
            <a:endParaRPr lang="en-US" sz="1200" dirty="0"/>
          </a:p>
          <a:p>
            <a:endParaRPr lang="en-US" sz="1200" dirty="0"/>
          </a:p>
          <a:p>
            <a:r>
              <a:rPr lang="en-US" sz="1200" dirty="0"/>
              <a:t>  </a:t>
            </a:r>
          </a:p>
        </p:txBody>
      </p:sp>
      <p:sp>
        <p:nvSpPr>
          <p:cNvPr id="3" name="TextBox 2">
            <a:extLst>
              <a:ext uri="{FF2B5EF4-FFF2-40B4-BE49-F238E27FC236}">
                <a16:creationId xmlns:a16="http://schemas.microsoft.com/office/drawing/2014/main" id="{5DF34516-BD27-AF1C-1A96-BEEAA8903514}"/>
              </a:ext>
            </a:extLst>
          </p:cNvPr>
          <p:cNvSpPr txBox="1"/>
          <p:nvPr/>
        </p:nvSpPr>
        <p:spPr>
          <a:xfrm>
            <a:off x="264081" y="1911415"/>
            <a:ext cx="11689238" cy="3470437"/>
          </a:xfrm>
          <a:prstGeom prst="rect">
            <a:avLst/>
          </a:prstGeom>
          <a:noFill/>
        </p:spPr>
        <p:txBody>
          <a:bodyPr wrap="square" rtlCol="0">
            <a:spAutoFit/>
          </a:bodyPr>
          <a:lstStyle/>
          <a:p>
            <a:pPr>
              <a:lnSpc>
                <a:spcPct val="200000"/>
              </a:lnSpc>
            </a:pPr>
            <a:r>
              <a:rPr lang="en-US" sz="2400" dirty="0"/>
              <a:t>For questions or concerns: please contact LSU’s Office of Risk Management at: </a:t>
            </a:r>
          </a:p>
          <a:p>
            <a:pPr marL="285750" indent="-285750">
              <a:lnSpc>
                <a:spcPct val="200000"/>
              </a:lnSpc>
              <a:buFont typeface="Arial" panose="020B0604020202020204" pitchFamily="34" charset="0"/>
              <a:buChar char="•"/>
            </a:pPr>
            <a:r>
              <a:rPr lang="en-US" sz="2400" dirty="0">
                <a:hlinkClick r:id="rId3"/>
              </a:rPr>
              <a:t>Youthprotect@lsu.edu</a:t>
            </a:r>
            <a:endParaRPr lang="en-US" sz="2400" dirty="0"/>
          </a:p>
          <a:p>
            <a:pPr marL="285750" indent="-285750">
              <a:lnSpc>
                <a:spcPct val="200000"/>
              </a:lnSpc>
              <a:buFont typeface="Arial" panose="020B0604020202020204" pitchFamily="34" charset="0"/>
              <a:buChar char="•"/>
            </a:pPr>
            <a:r>
              <a:rPr lang="en-US" sz="2400" dirty="0"/>
              <a:t>Pearl Legarth, </a:t>
            </a:r>
            <a:r>
              <a:rPr lang="en-US" sz="2400" dirty="0">
                <a:hlinkClick r:id="rId4"/>
              </a:rPr>
              <a:t>plegarth@lsu.edu</a:t>
            </a:r>
            <a:r>
              <a:rPr lang="en-US" sz="2400" dirty="0"/>
              <a:t> |225.578.7906</a:t>
            </a:r>
          </a:p>
          <a:p>
            <a:pPr marL="285750" indent="-285750">
              <a:lnSpc>
                <a:spcPct val="200000"/>
              </a:lnSpc>
              <a:buFont typeface="Arial" panose="020B0604020202020204" pitchFamily="34" charset="0"/>
              <a:buChar char="•"/>
            </a:pPr>
            <a:endParaRPr lang="en-US" sz="2400" dirty="0"/>
          </a:p>
          <a:p>
            <a:pPr>
              <a:lnSpc>
                <a:spcPct val="200000"/>
              </a:lnSpc>
            </a:pPr>
            <a:endParaRPr lang="en-US" sz="1600" dirty="0"/>
          </a:p>
        </p:txBody>
      </p:sp>
      <p:pic>
        <p:nvPicPr>
          <p:cNvPr id="4" name="Picture 3">
            <a:extLst>
              <a:ext uri="{FF2B5EF4-FFF2-40B4-BE49-F238E27FC236}">
                <a16:creationId xmlns:a16="http://schemas.microsoft.com/office/drawing/2014/main" id="{81E7AE91-29FB-32BE-0465-75A903E2D3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95246" y="4983267"/>
            <a:ext cx="2194750" cy="682811"/>
          </a:xfrm>
          <a:prstGeom prst="rect">
            <a:avLst/>
          </a:prstGeom>
        </p:spPr>
      </p:pic>
      <p:pic>
        <p:nvPicPr>
          <p:cNvPr id="7" name="Picture 6">
            <a:extLst>
              <a:ext uri="{FF2B5EF4-FFF2-40B4-BE49-F238E27FC236}">
                <a16:creationId xmlns:a16="http://schemas.microsoft.com/office/drawing/2014/main" id="{377F4B42-D7D4-498D-0B20-F9DEFD1682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42083" y="5846555"/>
            <a:ext cx="2536156" cy="536494"/>
          </a:xfrm>
          <a:prstGeom prst="rect">
            <a:avLst/>
          </a:prstGeom>
        </p:spPr>
      </p:pic>
    </p:spTree>
    <p:extLst>
      <p:ext uri="{BB962C8B-B14F-4D97-AF65-F5344CB8AC3E}">
        <p14:creationId xmlns:p14="http://schemas.microsoft.com/office/powerpoint/2010/main" val="523352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A0A29-6E8A-EC0E-AD13-38CF69D7EDBC}"/>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D426EAA0-6BE6-F50A-8E7E-D520B2B15691}"/>
              </a:ext>
            </a:extLst>
          </p:cNvPr>
          <p:cNvSpPr/>
          <p:nvPr/>
        </p:nvSpPr>
        <p:spPr>
          <a:xfrm>
            <a:off x="6350" y="1627189"/>
            <a:ext cx="12185650" cy="5220563"/>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1" name="Rectangle 10">
            <a:extLst>
              <a:ext uri="{FF2B5EF4-FFF2-40B4-BE49-F238E27FC236}">
                <a16:creationId xmlns:a16="http://schemas.microsoft.com/office/drawing/2014/main" id="{192C5B3D-F001-320C-ABE1-5977DAF449D2}"/>
              </a:ext>
            </a:extLst>
          </p:cNvPr>
          <p:cNvSpPr/>
          <p:nvPr/>
        </p:nvSpPr>
        <p:spPr>
          <a:xfrm>
            <a:off x="0" y="-2227"/>
            <a:ext cx="12198350" cy="1917290"/>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BD79EE9-3A7C-3A3E-7729-EFEBC1569D1F}"/>
              </a:ext>
            </a:extLst>
          </p:cNvPr>
          <p:cNvSpPr/>
          <p:nvPr/>
        </p:nvSpPr>
        <p:spPr>
          <a:xfrm>
            <a:off x="6350" y="-17431"/>
            <a:ext cx="12204700" cy="1629416"/>
          </a:xfrm>
          <a:prstGeom prst="rect">
            <a:avLst/>
          </a:prstGeom>
          <a:solidFill>
            <a:srgbClr val="442A6A">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6FB8231-AD26-99BE-F4FE-7AAA4A7F4DB3}"/>
              </a:ext>
            </a:extLst>
          </p:cNvPr>
          <p:cNvSpPr txBox="1"/>
          <p:nvPr/>
        </p:nvSpPr>
        <p:spPr>
          <a:xfrm>
            <a:off x="56659" y="40486"/>
            <a:ext cx="12104082" cy="1446550"/>
          </a:xfrm>
          <a:prstGeom prst="rect">
            <a:avLst/>
          </a:prstGeom>
          <a:noFill/>
        </p:spPr>
        <p:txBody>
          <a:bodyPr wrap="square" rtlCol="0">
            <a:spAutoFit/>
          </a:bodyPr>
          <a:lstStyle/>
          <a:p>
            <a:pPr algn="ctr"/>
            <a:r>
              <a:rPr lang="en-US" sz="4800" dirty="0">
                <a:solidFill>
                  <a:schemeClr val="bg1"/>
                </a:solidFill>
              </a:rPr>
              <a:t>Acknowledgment Form </a:t>
            </a:r>
          </a:p>
          <a:p>
            <a:pPr algn="ctr"/>
            <a:r>
              <a:rPr lang="en-US" sz="2000" dirty="0">
                <a:solidFill>
                  <a:schemeClr val="bg1"/>
                </a:solidFill>
              </a:rPr>
              <a:t>*Please sign and return this form to the Program Administrator/Coordinator or your immediate supervisor.</a:t>
            </a:r>
            <a:br>
              <a:rPr lang="en-US" sz="2000" dirty="0">
                <a:solidFill>
                  <a:schemeClr val="bg1"/>
                </a:solidFill>
              </a:rPr>
            </a:br>
            <a:endParaRPr lang="en-US" sz="2000" dirty="0">
              <a:solidFill>
                <a:schemeClr val="bg1"/>
              </a:solidFill>
            </a:endParaRPr>
          </a:p>
        </p:txBody>
      </p:sp>
      <p:sp>
        <p:nvSpPr>
          <p:cNvPr id="2" name="TextBox 1">
            <a:extLst>
              <a:ext uri="{FF2B5EF4-FFF2-40B4-BE49-F238E27FC236}">
                <a16:creationId xmlns:a16="http://schemas.microsoft.com/office/drawing/2014/main" id="{EF17DDEE-17ED-D945-244A-B046D3014D49}"/>
              </a:ext>
            </a:extLst>
          </p:cNvPr>
          <p:cNvSpPr txBox="1"/>
          <p:nvPr/>
        </p:nvSpPr>
        <p:spPr>
          <a:xfrm>
            <a:off x="94268" y="1595185"/>
            <a:ext cx="11538409" cy="646331"/>
          </a:xfrm>
          <a:prstGeom prst="rect">
            <a:avLst/>
          </a:prstGeom>
          <a:noFill/>
        </p:spPr>
        <p:txBody>
          <a:bodyPr wrap="square" rtlCol="0">
            <a:spAutoFit/>
          </a:bodyPr>
          <a:lstStyle/>
          <a:p>
            <a:endParaRPr lang="en-US" sz="1200" dirty="0"/>
          </a:p>
          <a:p>
            <a:endParaRPr lang="en-US" sz="1200" dirty="0"/>
          </a:p>
          <a:p>
            <a:r>
              <a:rPr lang="en-US" sz="1200" dirty="0"/>
              <a:t>  </a:t>
            </a:r>
          </a:p>
        </p:txBody>
      </p:sp>
      <p:sp>
        <p:nvSpPr>
          <p:cNvPr id="3" name="TextBox 2">
            <a:extLst>
              <a:ext uri="{FF2B5EF4-FFF2-40B4-BE49-F238E27FC236}">
                <a16:creationId xmlns:a16="http://schemas.microsoft.com/office/drawing/2014/main" id="{A735D06F-678C-B976-2361-B71D5C51EEEE}"/>
              </a:ext>
            </a:extLst>
          </p:cNvPr>
          <p:cNvSpPr txBox="1"/>
          <p:nvPr/>
        </p:nvSpPr>
        <p:spPr>
          <a:xfrm>
            <a:off x="333161" y="1760374"/>
            <a:ext cx="11689238" cy="2177776"/>
          </a:xfrm>
          <a:prstGeom prst="rect">
            <a:avLst/>
          </a:prstGeom>
          <a:noFill/>
        </p:spPr>
        <p:txBody>
          <a:bodyPr wrap="square" rtlCol="0">
            <a:spAutoFit/>
          </a:bodyPr>
          <a:lstStyle/>
          <a:p>
            <a:r>
              <a:rPr lang="en-US" i="1" dirty="0"/>
              <a:t>I have read and acknowledge the above Basic Training for Adults in youth programs and agree to abide by all Requirements.  I understand that it is my responsibility to abide by the University’s Youth Protection Policies.</a:t>
            </a:r>
          </a:p>
          <a:p>
            <a:r>
              <a:rPr lang="en-US" i="1" dirty="0"/>
              <a:t> </a:t>
            </a:r>
          </a:p>
          <a:p>
            <a:r>
              <a:rPr lang="en-US" i="1" dirty="0"/>
              <a:t>Signature: ________________________________     Date: ____________</a:t>
            </a:r>
          </a:p>
          <a:p>
            <a:r>
              <a:rPr lang="en-US" i="1" dirty="0"/>
              <a:t> </a:t>
            </a:r>
          </a:p>
          <a:p>
            <a:r>
              <a:rPr lang="en-US" i="1" dirty="0"/>
              <a:t>Printed Name:  _______________________________</a:t>
            </a:r>
          </a:p>
          <a:p>
            <a:pPr>
              <a:lnSpc>
                <a:spcPct val="200000"/>
              </a:lnSpc>
            </a:pPr>
            <a:endParaRPr lang="en-US" sz="1600" dirty="0"/>
          </a:p>
        </p:txBody>
      </p:sp>
      <p:pic>
        <p:nvPicPr>
          <p:cNvPr id="7" name="Picture 6">
            <a:extLst>
              <a:ext uri="{FF2B5EF4-FFF2-40B4-BE49-F238E27FC236}">
                <a16:creationId xmlns:a16="http://schemas.microsoft.com/office/drawing/2014/main" id="{D2A8DFBE-DA26-008D-580F-2AF9F9434B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6838" y="4962564"/>
            <a:ext cx="2536156" cy="536494"/>
          </a:xfrm>
          <a:prstGeom prst="rect">
            <a:avLst/>
          </a:prstGeom>
        </p:spPr>
      </p:pic>
      <p:pic>
        <p:nvPicPr>
          <p:cNvPr id="8" name="Picture 7">
            <a:extLst>
              <a:ext uri="{FF2B5EF4-FFF2-40B4-BE49-F238E27FC236}">
                <a16:creationId xmlns:a16="http://schemas.microsoft.com/office/drawing/2014/main" id="{52AD3032-45CD-D17F-A550-9E43826629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7541" y="4211643"/>
            <a:ext cx="2194750" cy="682811"/>
          </a:xfrm>
          <a:prstGeom prst="rect">
            <a:avLst/>
          </a:prstGeom>
        </p:spPr>
      </p:pic>
    </p:spTree>
    <p:extLst>
      <p:ext uri="{BB962C8B-B14F-4D97-AF65-F5344CB8AC3E}">
        <p14:creationId xmlns:p14="http://schemas.microsoft.com/office/powerpoint/2010/main" val="3029118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E1CE5-A286-9528-AEE8-3583F96F55C8}"/>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45D025F2-9117-79A8-FD36-F2D7C830BD04}"/>
              </a:ext>
            </a:extLst>
          </p:cNvPr>
          <p:cNvSpPr/>
          <p:nvPr/>
        </p:nvSpPr>
        <p:spPr>
          <a:xfrm>
            <a:off x="6350" y="1627189"/>
            <a:ext cx="12185650" cy="5220563"/>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1" name="Rectangle 10">
            <a:extLst>
              <a:ext uri="{FF2B5EF4-FFF2-40B4-BE49-F238E27FC236}">
                <a16:creationId xmlns:a16="http://schemas.microsoft.com/office/drawing/2014/main" id="{5F6291C9-09B3-FA53-6CA8-49C87CED0A7D}"/>
              </a:ext>
            </a:extLst>
          </p:cNvPr>
          <p:cNvSpPr/>
          <p:nvPr/>
        </p:nvSpPr>
        <p:spPr>
          <a:xfrm>
            <a:off x="0" y="-2227"/>
            <a:ext cx="12198350" cy="1917290"/>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ECEBA68-61B5-45E4-716A-B9D0648886D6}"/>
              </a:ext>
            </a:extLst>
          </p:cNvPr>
          <p:cNvSpPr/>
          <p:nvPr/>
        </p:nvSpPr>
        <p:spPr>
          <a:xfrm>
            <a:off x="6350" y="-17431"/>
            <a:ext cx="12204700" cy="1629416"/>
          </a:xfrm>
          <a:prstGeom prst="rect">
            <a:avLst/>
          </a:prstGeom>
          <a:solidFill>
            <a:srgbClr val="442A6A">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8C0D28F-4955-0F2B-D005-8ED9E052990E}"/>
              </a:ext>
            </a:extLst>
          </p:cNvPr>
          <p:cNvSpPr txBox="1"/>
          <p:nvPr/>
        </p:nvSpPr>
        <p:spPr>
          <a:xfrm>
            <a:off x="264081" y="8894"/>
            <a:ext cx="11689237" cy="646331"/>
          </a:xfrm>
          <a:prstGeom prst="rect">
            <a:avLst/>
          </a:prstGeom>
          <a:noFill/>
        </p:spPr>
        <p:txBody>
          <a:bodyPr wrap="square" rtlCol="0">
            <a:spAutoFit/>
          </a:bodyPr>
          <a:lstStyle/>
          <a:p>
            <a:pPr algn="ctr"/>
            <a:r>
              <a:rPr lang="en-US" sz="3600" dirty="0">
                <a:solidFill>
                  <a:schemeClr val="bg1"/>
                </a:solidFill>
              </a:rPr>
              <a:t>Acknowledgement form-Program Administrator/Coordinator </a:t>
            </a:r>
          </a:p>
        </p:txBody>
      </p:sp>
      <p:sp>
        <p:nvSpPr>
          <p:cNvPr id="2" name="TextBox 1">
            <a:extLst>
              <a:ext uri="{FF2B5EF4-FFF2-40B4-BE49-F238E27FC236}">
                <a16:creationId xmlns:a16="http://schemas.microsoft.com/office/drawing/2014/main" id="{676B59CA-C4E4-7563-A131-C7B8A4E7A592}"/>
              </a:ext>
            </a:extLst>
          </p:cNvPr>
          <p:cNvSpPr txBox="1"/>
          <p:nvPr/>
        </p:nvSpPr>
        <p:spPr>
          <a:xfrm>
            <a:off x="94268" y="1595185"/>
            <a:ext cx="11538409" cy="646331"/>
          </a:xfrm>
          <a:prstGeom prst="rect">
            <a:avLst/>
          </a:prstGeom>
          <a:noFill/>
        </p:spPr>
        <p:txBody>
          <a:bodyPr wrap="square" rtlCol="0">
            <a:spAutoFit/>
          </a:bodyPr>
          <a:lstStyle/>
          <a:p>
            <a:endParaRPr lang="en-US" sz="1200" dirty="0"/>
          </a:p>
          <a:p>
            <a:endParaRPr lang="en-US" sz="1200" dirty="0"/>
          </a:p>
          <a:p>
            <a:r>
              <a:rPr lang="en-US" sz="1200" dirty="0"/>
              <a:t>  </a:t>
            </a:r>
          </a:p>
        </p:txBody>
      </p:sp>
      <p:sp>
        <p:nvSpPr>
          <p:cNvPr id="3" name="TextBox 2">
            <a:extLst>
              <a:ext uri="{FF2B5EF4-FFF2-40B4-BE49-F238E27FC236}">
                <a16:creationId xmlns:a16="http://schemas.microsoft.com/office/drawing/2014/main" id="{F239C260-6C88-6C3F-A4E4-15F5103FC17E}"/>
              </a:ext>
            </a:extLst>
          </p:cNvPr>
          <p:cNvSpPr txBox="1"/>
          <p:nvPr/>
        </p:nvSpPr>
        <p:spPr>
          <a:xfrm>
            <a:off x="6350" y="1611985"/>
            <a:ext cx="12179299" cy="3293209"/>
          </a:xfrm>
          <a:prstGeom prst="rect">
            <a:avLst/>
          </a:prstGeom>
          <a:noFill/>
        </p:spPr>
        <p:txBody>
          <a:bodyPr wrap="square" rtlCol="0">
            <a:spAutoFit/>
          </a:bodyPr>
          <a:lstStyle/>
          <a:p>
            <a:r>
              <a:rPr lang="en-US" sz="1600" dirty="0"/>
              <a:t>I have read and completed Basic Training for adults in and agree to abide by all Requirements.  I understand that it is my responsibility to abide by the University’s Youth Protection Policies and to gather the requested and required </a:t>
            </a:r>
            <a:r>
              <a:rPr lang="en-US" sz="1600"/>
              <a:t>information and </a:t>
            </a:r>
            <a:r>
              <a:rPr lang="en-US" sz="1600" dirty="0"/>
              <a:t>submit all information to the LSU’s Office of Risk </a:t>
            </a:r>
            <a:r>
              <a:rPr lang="en-US" sz="1600"/>
              <a:t>Management in a </a:t>
            </a:r>
            <a:r>
              <a:rPr lang="en-US" sz="1600" dirty="0"/>
              <a:t>timely manner prior to the event start date. Failure to do so may result in this event being cancelled or rescheduled.</a:t>
            </a:r>
          </a:p>
          <a:p>
            <a:r>
              <a:rPr lang="en-US" sz="1600" dirty="0"/>
              <a:t> </a:t>
            </a:r>
          </a:p>
          <a:p>
            <a:r>
              <a:rPr lang="en-US" sz="1600" dirty="0"/>
              <a:t>Program Administrator/Coordinator Signature: ________________________________     Date: ____________ </a:t>
            </a:r>
          </a:p>
          <a:p>
            <a:endParaRPr lang="en-US" sz="1600" dirty="0"/>
          </a:p>
          <a:p>
            <a:endParaRPr lang="en-US" sz="1600" dirty="0"/>
          </a:p>
          <a:p>
            <a:r>
              <a:rPr lang="en-US" sz="1600" dirty="0"/>
              <a:t>Program Administrator/Coordinator  Printed Name:  _______________________________Date: ____________ </a:t>
            </a:r>
          </a:p>
          <a:p>
            <a:endParaRPr lang="en-US" sz="1600" dirty="0"/>
          </a:p>
          <a:p>
            <a:endParaRPr lang="en-US" sz="1600" dirty="0"/>
          </a:p>
          <a:p>
            <a:endParaRPr lang="en-US" sz="1600" dirty="0"/>
          </a:p>
          <a:p>
            <a:pPr marL="285750" indent="-285750">
              <a:buFont typeface="Arial" panose="020B0604020202020204" pitchFamily="34" charset="0"/>
              <a:buChar char="•"/>
            </a:pPr>
            <a:endParaRPr lang="en-US" sz="1600" dirty="0"/>
          </a:p>
          <a:p>
            <a:endParaRPr lang="en-US" sz="1600" dirty="0"/>
          </a:p>
        </p:txBody>
      </p:sp>
      <p:pic>
        <p:nvPicPr>
          <p:cNvPr id="4" name="Picture 3">
            <a:extLst>
              <a:ext uri="{FF2B5EF4-FFF2-40B4-BE49-F238E27FC236}">
                <a16:creationId xmlns:a16="http://schemas.microsoft.com/office/drawing/2014/main" id="{990486EC-9A80-AFCE-4355-EA046AF7C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5394" y="4548000"/>
            <a:ext cx="2194750" cy="682811"/>
          </a:xfrm>
          <a:prstGeom prst="rect">
            <a:avLst/>
          </a:prstGeom>
        </p:spPr>
      </p:pic>
      <p:pic>
        <p:nvPicPr>
          <p:cNvPr id="8" name="Picture 7">
            <a:extLst>
              <a:ext uri="{FF2B5EF4-FFF2-40B4-BE49-F238E27FC236}">
                <a16:creationId xmlns:a16="http://schemas.microsoft.com/office/drawing/2014/main" id="{37C16BAC-F557-E181-FE9E-E1A54C3269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4691" y="5413607"/>
            <a:ext cx="2536156" cy="536494"/>
          </a:xfrm>
          <a:prstGeom prst="rect">
            <a:avLst/>
          </a:prstGeom>
        </p:spPr>
      </p:pic>
    </p:spTree>
    <p:extLst>
      <p:ext uri="{BB962C8B-B14F-4D97-AF65-F5344CB8AC3E}">
        <p14:creationId xmlns:p14="http://schemas.microsoft.com/office/powerpoint/2010/main" val="2752485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B7CCF-7E42-1F5F-A25A-93508452448F}"/>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83E8473D-D969-48D1-1FC0-A68051BE8921}"/>
              </a:ext>
            </a:extLst>
          </p:cNvPr>
          <p:cNvSpPr/>
          <p:nvPr/>
        </p:nvSpPr>
        <p:spPr>
          <a:xfrm>
            <a:off x="6350" y="924664"/>
            <a:ext cx="12185650" cy="5879754"/>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1EA7FDA-447C-5E7A-CD47-34034EC84892}"/>
              </a:ext>
            </a:extLst>
          </p:cNvPr>
          <p:cNvSpPr/>
          <p:nvPr/>
        </p:nvSpPr>
        <p:spPr>
          <a:xfrm>
            <a:off x="6350" y="-17431"/>
            <a:ext cx="12204700" cy="984994"/>
          </a:xfrm>
          <a:prstGeom prst="rect">
            <a:avLst/>
          </a:prstGeom>
          <a:solidFill>
            <a:srgbClr val="442A6A">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5200D57-2365-3B19-818E-0E9085DD321B}"/>
              </a:ext>
            </a:extLst>
          </p:cNvPr>
          <p:cNvSpPr txBox="1"/>
          <p:nvPr/>
        </p:nvSpPr>
        <p:spPr>
          <a:xfrm>
            <a:off x="1432874" y="93667"/>
            <a:ext cx="9257122" cy="830997"/>
          </a:xfrm>
          <a:prstGeom prst="rect">
            <a:avLst/>
          </a:prstGeom>
          <a:noFill/>
        </p:spPr>
        <p:txBody>
          <a:bodyPr wrap="square" rtlCol="0">
            <a:spAutoFit/>
          </a:bodyPr>
          <a:lstStyle/>
          <a:p>
            <a:pPr algn="ctr"/>
            <a:r>
              <a:rPr lang="en-US" sz="4800" dirty="0">
                <a:solidFill>
                  <a:schemeClr val="bg1"/>
                </a:solidFill>
              </a:rPr>
              <a:t>Training Instructions</a:t>
            </a:r>
          </a:p>
        </p:txBody>
      </p:sp>
      <p:sp>
        <p:nvSpPr>
          <p:cNvPr id="2" name="TextBox 1">
            <a:extLst>
              <a:ext uri="{FF2B5EF4-FFF2-40B4-BE49-F238E27FC236}">
                <a16:creationId xmlns:a16="http://schemas.microsoft.com/office/drawing/2014/main" id="{9F6CE1AC-6525-5BB6-84ED-648E8CC52A36}"/>
              </a:ext>
            </a:extLst>
          </p:cNvPr>
          <p:cNvSpPr txBox="1"/>
          <p:nvPr/>
        </p:nvSpPr>
        <p:spPr>
          <a:xfrm>
            <a:off x="427315" y="2677095"/>
            <a:ext cx="11331019" cy="3662541"/>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To navigate this training: </a:t>
            </a:r>
          </a:p>
          <a:p>
            <a:pPr marL="457200" indent="-457200">
              <a:buFont typeface="Wingdings" panose="05000000000000000000" pitchFamily="2" charset="2"/>
              <a:buChar char="q"/>
            </a:pPr>
            <a:r>
              <a:rPr lang="en-US" sz="2800" b="1" u="sng" dirty="0">
                <a:latin typeface="Calibri" panose="020F0502020204030204" pitchFamily="34" charset="0"/>
                <a:cs typeface="Calibri" panose="020F0502020204030204" pitchFamily="34" charset="0"/>
              </a:rPr>
              <a:t>Carefully review </a:t>
            </a:r>
            <a:r>
              <a:rPr lang="en-US" sz="2800" dirty="0">
                <a:latin typeface="Calibri" panose="020F0502020204030204" pitchFamily="34" charset="0"/>
                <a:cs typeface="Calibri" panose="020F0502020204030204" pitchFamily="34" charset="0"/>
              </a:rPr>
              <a:t>the information and requirements outlined on each slide.</a:t>
            </a:r>
          </a:p>
          <a:p>
            <a:pPr marL="457200" indent="-457200">
              <a:buFont typeface="Wingdings" panose="05000000000000000000" pitchFamily="2" charset="2"/>
              <a:buChar char="q"/>
            </a:pPr>
            <a:r>
              <a:rPr lang="en-US" sz="2800" dirty="0">
                <a:latin typeface="Calibri" panose="020F0502020204030204" pitchFamily="34" charset="0"/>
                <a:cs typeface="Calibri" panose="020F0502020204030204" pitchFamily="34" charset="0"/>
              </a:rPr>
              <a:t>Move through the slides by using the </a:t>
            </a:r>
            <a:r>
              <a:rPr lang="en-US" sz="2800" b="1" u="sng" dirty="0">
                <a:latin typeface="Calibri" panose="020F0502020204030204" pitchFamily="34" charset="0"/>
                <a:cs typeface="Calibri" panose="020F0502020204030204" pitchFamily="34" charset="0"/>
              </a:rPr>
              <a:t>“Next” </a:t>
            </a:r>
            <a:r>
              <a:rPr lang="en-US" sz="2800" dirty="0">
                <a:latin typeface="Calibri" panose="020F0502020204030204" pitchFamily="34" charset="0"/>
                <a:cs typeface="Calibri" panose="020F0502020204030204" pitchFamily="34" charset="0"/>
              </a:rPr>
              <a:t>and </a:t>
            </a:r>
            <a:r>
              <a:rPr lang="en-US" sz="2800" b="1" u="sng" dirty="0">
                <a:latin typeface="Calibri" panose="020F0502020204030204" pitchFamily="34" charset="0"/>
                <a:cs typeface="Calibri" panose="020F0502020204030204" pitchFamily="34" charset="0"/>
              </a:rPr>
              <a:t>“Previous” </a:t>
            </a:r>
            <a:r>
              <a:rPr lang="en-US" sz="2800" dirty="0">
                <a:latin typeface="Calibri" panose="020F0502020204030204" pitchFamily="34" charset="0"/>
                <a:cs typeface="Calibri" panose="020F0502020204030204" pitchFamily="34" charset="0"/>
              </a:rPr>
              <a:t>buttons on the bottom right of the screen. </a:t>
            </a:r>
            <a:r>
              <a:rPr lang="en-US" i="1" dirty="0">
                <a:latin typeface="Calibri" panose="020F0502020204030204" pitchFamily="34" charset="0"/>
                <a:cs typeface="Calibri" panose="020F0502020204030204" pitchFamily="34" charset="0"/>
              </a:rPr>
              <a:t>(You can also use the forward/backward arrow buttons on the bottom left of the menu bar.)</a:t>
            </a:r>
          </a:p>
          <a:p>
            <a:endParaRPr lang="en-US" i="1" dirty="0">
              <a:latin typeface="Calibri" panose="020F0502020204030204" pitchFamily="34" charset="0"/>
              <a:cs typeface="Calibri" panose="020F0502020204030204" pitchFamily="34" charset="0"/>
            </a:endParaRPr>
          </a:p>
          <a:p>
            <a:pPr marL="457200" indent="-457200">
              <a:buFont typeface="Wingdings" panose="05000000000000000000" pitchFamily="2" charset="2"/>
              <a:buChar char="q"/>
            </a:pPr>
            <a:r>
              <a:rPr lang="en-US" sz="2800" dirty="0">
                <a:latin typeface="Calibri" panose="020F0502020204030204" pitchFamily="34" charset="0"/>
                <a:cs typeface="Calibri" panose="020F0502020204030204" pitchFamily="34" charset="0"/>
              </a:rPr>
              <a:t>Once you’ve completed the training, </a:t>
            </a:r>
            <a:r>
              <a:rPr lang="en-US" sz="2800" b="1" dirty="0">
                <a:latin typeface="Calibri" panose="020F0502020204030204" pitchFamily="34" charset="0"/>
                <a:cs typeface="Calibri" panose="020F0502020204030204" pitchFamily="34" charset="0"/>
              </a:rPr>
              <a:t>print</a:t>
            </a:r>
            <a:r>
              <a:rPr lang="en-US" sz="2800" dirty="0">
                <a:latin typeface="Calibri" panose="020F0502020204030204" pitchFamily="34" charset="0"/>
                <a:cs typeface="Calibri" panose="020F0502020204030204" pitchFamily="34" charset="0"/>
              </a:rPr>
              <a:t>,</a:t>
            </a:r>
            <a:r>
              <a:rPr lang="en-US" sz="2800" b="1" u="sng" dirty="0">
                <a:latin typeface="Calibri" panose="020F0502020204030204" pitchFamily="34" charset="0"/>
                <a:cs typeface="Calibri" panose="020F0502020204030204" pitchFamily="34" charset="0"/>
              </a:rPr>
              <a:t> sign</a:t>
            </a:r>
            <a:r>
              <a:rPr lang="en-US" sz="2800" dirty="0">
                <a:latin typeface="Calibri" panose="020F0502020204030204" pitchFamily="34" charset="0"/>
                <a:cs typeface="Calibri" panose="020F0502020204030204" pitchFamily="34" charset="0"/>
              </a:rPr>
              <a:t>, and </a:t>
            </a:r>
            <a:r>
              <a:rPr lang="en-US" sz="2800" b="1" u="sng" dirty="0">
                <a:latin typeface="Calibri" panose="020F0502020204030204" pitchFamily="34" charset="0"/>
                <a:cs typeface="Calibri" panose="020F0502020204030204" pitchFamily="34" charset="0"/>
              </a:rPr>
              <a:t>return</a:t>
            </a:r>
            <a:r>
              <a:rPr lang="en-US" sz="2800" dirty="0">
                <a:latin typeface="Calibri" panose="020F0502020204030204" pitchFamily="34" charset="0"/>
                <a:cs typeface="Calibri" panose="020F0502020204030204" pitchFamily="34" charset="0"/>
              </a:rPr>
              <a:t> the acknowledgement form to your </a:t>
            </a:r>
            <a:r>
              <a:rPr lang="en-US" sz="2800" b="1" u="sng" dirty="0">
                <a:latin typeface="Calibri" panose="020F0502020204030204" pitchFamily="34" charset="0"/>
                <a:cs typeface="Calibri" panose="020F0502020204030204" pitchFamily="34" charset="0"/>
              </a:rPr>
              <a:t>Program Administrator/Coordinator</a:t>
            </a:r>
            <a:r>
              <a:rPr lang="en-US" sz="2800" dirty="0">
                <a:latin typeface="Calibri" panose="020F0502020204030204" pitchFamily="34" charset="0"/>
                <a:cs typeface="Calibri" panose="020F0502020204030204" pitchFamily="34" charset="0"/>
              </a:rPr>
              <a:t>.</a:t>
            </a:r>
          </a:p>
        </p:txBody>
      </p:sp>
      <p:pic>
        <p:nvPicPr>
          <p:cNvPr id="4" name="Graphic 3" descr="Classroom outline">
            <a:extLst>
              <a:ext uri="{FF2B5EF4-FFF2-40B4-BE49-F238E27FC236}">
                <a16:creationId xmlns:a16="http://schemas.microsoft.com/office/drawing/2014/main" id="{F3692814-1972-5199-0970-E70A773941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67608" y="1311323"/>
            <a:ext cx="1645920" cy="1645920"/>
          </a:xfrm>
          <a:prstGeom prst="rect">
            <a:avLst/>
          </a:prstGeom>
        </p:spPr>
      </p:pic>
    </p:spTree>
    <p:extLst>
      <p:ext uri="{BB962C8B-B14F-4D97-AF65-F5344CB8AC3E}">
        <p14:creationId xmlns:p14="http://schemas.microsoft.com/office/powerpoint/2010/main" val="75639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8F726-7AD4-0850-9AB7-D0FA52439E92}"/>
            </a:ext>
          </a:extLst>
        </p:cNvPr>
        <p:cNvGrpSpPr/>
        <p:nvPr/>
      </p:nvGrpSpPr>
      <p:grpSpPr>
        <a:xfrm>
          <a:off x="0" y="0"/>
          <a:ext cx="0" cy="0"/>
          <a:chOff x="0" y="0"/>
          <a:chExt cx="0" cy="0"/>
        </a:xfrm>
      </p:grpSpPr>
      <p:pic>
        <p:nvPicPr>
          <p:cNvPr id="8" name="Picture 7" descr="A collage of a group of people walking&#10;&#10;AI-generated content may be incorrect.">
            <a:extLst>
              <a:ext uri="{FF2B5EF4-FFF2-40B4-BE49-F238E27FC236}">
                <a16:creationId xmlns:a16="http://schemas.microsoft.com/office/drawing/2014/main" id="{F5C1486B-0F46-C1E4-1387-57751CA3A566}"/>
              </a:ext>
            </a:extLst>
          </p:cNvPr>
          <p:cNvPicPr>
            <a:picLocks/>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541656" y="2456847"/>
            <a:ext cx="3643993" cy="2651760"/>
          </a:xfrm>
          <a:prstGeom prst="rect">
            <a:avLst/>
          </a:prstGeom>
        </p:spPr>
      </p:pic>
      <p:sp>
        <p:nvSpPr>
          <p:cNvPr id="12" name="Rectangle 11">
            <a:extLst>
              <a:ext uri="{FF2B5EF4-FFF2-40B4-BE49-F238E27FC236}">
                <a16:creationId xmlns:a16="http://schemas.microsoft.com/office/drawing/2014/main" id="{73A33FCA-843D-AB8A-2D2E-AB1EFC24CD96}"/>
              </a:ext>
            </a:extLst>
          </p:cNvPr>
          <p:cNvSpPr/>
          <p:nvPr/>
        </p:nvSpPr>
        <p:spPr>
          <a:xfrm>
            <a:off x="-6350" y="1892910"/>
            <a:ext cx="12198350" cy="4954842"/>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F549ABA-A60E-1562-D9FE-289326D191C8}"/>
              </a:ext>
            </a:extLst>
          </p:cNvPr>
          <p:cNvSpPr/>
          <p:nvPr/>
        </p:nvSpPr>
        <p:spPr>
          <a:xfrm>
            <a:off x="0" y="-2227"/>
            <a:ext cx="12198350" cy="1917290"/>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7859957-89E7-28C2-38BF-A78787F2881E}"/>
              </a:ext>
            </a:extLst>
          </p:cNvPr>
          <p:cNvSpPr/>
          <p:nvPr/>
        </p:nvSpPr>
        <p:spPr>
          <a:xfrm>
            <a:off x="6350" y="-17432"/>
            <a:ext cx="12204700" cy="1601135"/>
          </a:xfrm>
          <a:prstGeom prst="rect">
            <a:avLst/>
          </a:prstGeom>
          <a:solidFill>
            <a:srgbClr val="442A6A">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CB9FB0F-12D4-62D6-9593-85901344AA9D}"/>
              </a:ext>
            </a:extLst>
          </p:cNvPr>
          <p:cNvSpPr txBox="1"/>
          <p:nvPr/>
        </p:nvSpPr>
        <p:spPr>
          <a:xfrm>
            <a:off x="1432874" y="358044"/>
            <a:ext cx="9257122" cy="830997"/>
          </a:xfrm>
          <a:prstGeom prst="rect">
            <a:avLst/>
          </a:prstGeom>
          <a:noFill/>
        </p:spPr>
        <p:txBody>
          <a:bodyPr wrap="square" rtlCol="0">
            <a:spAutoFit/>
          </a:bodyPr>
          <a:lstStyle/>
          <a:p>
            <a:pPr algn="ctr"/>
            <a:r>
              <a:rPr lang="en-US" sz="4800" dirty="0">
                <a:solidFill>
                  <a:schemeClr val="bg1"/>
                </a:solidFill>
              </a:rPr>
              <a:t>What is a Youth Program?</a:t>
            </a:r>
          </a:p>
        </p:txBody>
      </p:sp>
      <p:sp>
        <p:nvSpPr>
          <p:cNvPr id="2" name="TextBox 1">
            <a:extLst>
              <a:ext uri="{FF2B5EF4-FFF2-40B4-BE49-F238E27FC236}">
                <a16:creationId xmlns:a16="http://schemas.microsoft.com/office/drawing/2014/main" id="{83127CD6-2E69-098A-278F-590370A6C5F6}"/>
              </a:ext>
            </a:extLst>
          </p:cNvPr>
          <p:cNvSpPr txBox="1"/>
          <p:nvPr/>
        </p:nvSpPr>
        <p:spPr>
          <a:xfrm>
            <a:off x="6350" y="1715678"/>
            <a:ext cx="12286203" cy="2818016"/>
          </a:xfrm>
          <a:prstGeom prst="rect">
            <a:avLst/>
          </a:prstGeom>
          <a:noFill/>
        </p:spPr>
        <p:txBody>
          <a:bodyPr wrap="square" rtlCol="0">
            <a:spAutoFit/>
          </a:bodyPr>
          <a:lstStyle/>
          <a:p>
            <a:endParaRPr lang="en-US" sz="1600" kern="0" dirty="0">
              <a:effectLst/>
              <a:latin typeface="Calibri" panose="020F0502020204030204" pitchFamily="34" charset="0"/>
              <a:ea typeface="Times New Roman" panose="02020603050405020304" pitchFamily="18" charset="0"/>
              <a:cs typeface="Calibri" panose="020F0502020204030204" pitchFamily="34" charset="0"/>
            </a:endParaRPr>
          </a:p>
          <a:p>
            <a:endParaRPr lang="en-US" sz="1600" kern="0" dirty="0">
              <a:latin typeface="Calibri" panose="020F0502020204030204" pitchFamily="34" charset="0"/>
              <a:ea typeface="Times New Roman" panose="02020603050405020304" pitchFamily="18" charset="0"/>
              <a:cs typeface="Calibri" panose="020F0502020204030204" pitchFamily="34" charset="0"/>
            </a:endParaRPr>
          </a:p>
          <a:p>
            <a:pPr marR="0" algn="l" rtl="0" eaLnBrk="1" fontAlgn="t" latinLnBrk="0" hangingPunct="1">
              <a:lnSpc>
                <a:spcPct val="107000"/>
              </a:lnSpc>
              <a:buClrTx/>
              <a:buSzPts val="1000"/>
            </a:pPr>
            <a:endParaRPr lang="en-US" sz="1600" kern="0" dirty="0">
              <a:latin typeface="Calibri" panose="020F0502020204030204" pitchFamily="34" charset="0"/>
              <a:cs typeface="Calibri" panose="020F0502020204030204" pitchFamily="34" charset="0"/>
            </a:endParaRPr>
          </a:p>
          <a:p>
            <a:endParaRPr lang="en-US" sz="1600" kern="0" dirty="0">
              <a:latin typeface="Calibri" panose="020F0502020204030204" pitchFamily="34" charset="0"/>
              <a:ea typeface="Times New Roman" panose="02020603050405020304" pitchFamily="18" charset="0"/>
              <a:cs typeface="Calibri" panose="020F0502020204030204" pitchFamily="34" charset="0"/>
            </a:endParaRPr>
          </a:p>
          <a:p>
            <a:endParaRPr lang="en-US" sz="1600" kern="0" dirty="0">
              <a:effectLst/>
              <a:latin typeface="Calibri" panose="020F0502020204030204" pitchFamily="34" charset="0"/>
              <a:ea typeface="Times New Roman" panose="02020603050405020304" pitchFamily="18" charset="0"/>
              <a:cs typeface="Calibri" panose="020F0502020204030204" pitchFamily="34" charset="0"/>
            </a:endParaRPr>
          </a:p>
          <a:p>
            <a:endParaRPr lang="en-US" sz="1600" kern="0" dirty="0">
              <a:effectLst/>
              <a:latin typeface="Calibri" panose="020F0502020204030204" pitchFamily="34" charset="0"/>
              <a:ea typeface="Times New Roman" panose="02020603050405020304" pitchFamily="18" charset="0"/>
              <a:cs typeface="Calibri" panose="020F0502020204030204" pitchFamily="34" charset="0"/>
            </a:endParaRPr>
          </a:p>
          <a:p>
            <a:r>
              <a:rPr lang="en-US" sz="1600" kern="0" dirty="0">
                <a:effectLst/>
                <a:latin typeface="Calibri" panose="020F0502020204030204" pitchFamily="34" charset="0"/>
                <a:ea typeface="Times New Roman" panose="02020603050405020304" pitchFamily="18" charset="0"/>
                <a:cs typeface="Calibri" panose="020F0502020204030204" pitchFamily="34" charset="0"/>
              </a:rPr>
              <a:t> </a:t>
            </a:r>
          </a:p>
          <a:p>
            <a:endParaRPr lang="en-US" sz="1600" kern="0" dirty="0">
              <a:latin typeface="Calibri" panose="020F0502020204030204" pitchFamily="34" charset="0"/>
              <a:cs typeface="Calibri" panose="020F0502020204030204" pitchFamily="34" charset="0"/>
            </a:endParaRPr>
          </a:p>
          <a:p>
            <a:endParaRPr lang="en-US" sz="1600" kern="0" dirty="0">
              <a:latin typeface="Calibri" panose="020F0502020204030204" pitchFamily="34" charset="0"/>
              <a:cs typeface="Calibri" panose="020F0502020204030204" pitchFamily="34" charset="0"/>
            </a:endParaRPr>
          </a:p>
          <a:p>
            <a:endParaRPr lang="en-US" sz="1600" kern="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p:txBody>
      </p:sp>
      <p:graphicFrame>
        <p:nvGraphicFramePr>
          <p:cNvPr id="3" name="Content Placeholder 2">
            <a:extLst>
              <a:ext uri="{FF2B5EF4-FFF2-40B4-BE49-F238E27FC236}">
                <a16:creationId xmlns:a16="http://schemas.microsoft.com/office/drawing/2014/main" id="{AB3407FF-2543-1F33-0E3B-DFE53A116D2A}"/>
              </a:ext>
            </a:extLst>
          </p:cNvPr>
          <p:cNvGraphicFramePr>
            <a:graphicFrameLocks/>
          </p:cNvGraphicFramePr>
          <p:nvPr>
            <p:extLst>
              <p:ext uri="{D42A27DB-BD31-4B8C-83A1-F6EECF244321}">
                <p14:modId xmlns:p14="http://schemas.microsoft.com/office/powerpoint/2010/main" val="487442730"/>
              </p:ext>
            </p:extLst>
          </p:nvPr>
        </p:nvGraphicFramePr>
        <p:xfrm>
          <a:off x="103694" y="1583703"/>
          <a:ext cx="12081955" cy="510980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TextBox 9">
            <a:extLst>
              <a:ext uri="{FF2B5EF4-FFF2-40B4-BE49-F238E27FC236}">
                <a16:creationId xmlns:a16="http://schemas.microsoft.com/office/drawing/2014/main" id="{801D2D7C-3C1E-14A3-C35C-6ACE09C1932B}"/>
              </a:ext>
            </a:extLst>
          </p:cNvPr>
          <p:cNvSpPr txBox="1">
            <a:spLocks/>
          </p:cNvSpPr>
          <p:nvPr/>
        </p:nvSpPr>
        <p:spPr>
          <a:xfrm>
            <a:off x="8554357" y="5155512"/>
            <a:ext cx="3643993" cy="2651760"/>
          </a:xfrm>
          <a:prstGeom prst="rect">
            <a:avLst/>
          </a:prstGeom>
          <a:noFill/>
        </p:spPr>
        <p:txBody>
          <a:bodyPr wrap="square" rtlCol="0">
            <a:spAutoFit/>
          </a:bodyPr>
          <a:lstStyle/>
          <a:p>
            <a:r>
              <a:rPr lang="en-US" sz="900" dirty="0">
                <a:hlinkClick r:id="rId4" tooltip="https://fslovenglish.blogspot.com/2020/04/summer-camp.html"/>
              </a:rPr>
              <a:t>This Photo</a:t>
            </a:r>
            <a:r>
              <a:rPr lang="en-US" sz="900" dirty="0"/>
              <a:t> by Unknown Author is licensed under </a:t>
            </a:r>
            <a:r>
              <a:rPr lang="en-US" sz="900" dirty="0">
                <a:hlinkClick r:id="rId10" tooltip="https://creativecommons.org/licenses/by-nc-sa/3.0/"/>
              </a:rPr>
              <a:t>CC BY-SA-NC</a:t>
            </a:r>
            <a:endParaRPr lang="en-US" sz="900" dirty="0"/>
          </a:p>
        </p:txBody>
      </p:sp>
    </p:spTree>
    <p:extLst>
      <p:ext uri="{BB962C8B-B14F-4D97-AF65-F5344CB8AC3E}">
        <p14:creationId xmlns:p14="http://schemas.microsoft.com/office/powerpoint/2010/main" val="1924337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42A6A"/>
        </a:solidFill>
        <a:effectLst/>
      </p:bgPr>
    </p:bg>
    <p:spTree>
      <p:nvGrpSpPr>
        <p:cNvPr id="1" name="">
          <a:extLst>
            <a:ext uri="{FF2B5EF4-FFF2-40B4-BE49-F238E27FC236}">
              <a16:creationId xmlns:a16="http://schemas.microsoft.com/office/drawing/2014/main" id="{6B2DC078-0473-5041-C084-DDDECCE9F631}"/>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AD2130E7-8218-89C6-D85E-BDAD9BA81A1A}"/>
              </a:ext>
            </a:extLst>
          </p:cNvPr>
          <p:cNvSpPr>
            <a:spLocks noGrp="1"/>
          </p:cNvSpPr>
          <p:nvPr>
            <p:ph type="title"/>
          </p:nvPr>
        </p:nvSpPr>
        <p:spPr/>
        <p:txBody>
          <a:bodyPr>
            <a:normAutofit/>
          </a:bodyPr>
          <a:lstStyle/>
          <a:p>
            <a:pPr algn="ctr"/>
            <a:endParaRPr lang="en-US" sz="4000" dirty="0">
              <a:solidFill>
                <a:schemeClr val="bg1"/>
              </a:solidFill>
            </a:endParaRPr>
          </a:p>
        </p:txBody>
      </p:sp>
      <p:graphicFrame>
        <p:nvGraphicFramePr>
          <p:cNvPr id="10" name="Content Placeholder 9">
            <a:extLst>
              <a:ext uri="{FF2B5EF4-FFF2-40B4-BE49-F238E27FC236}">
                <a16:creationId xmlns:a16="http://schemas.microsoft.com/office/drawing/2014/main" id="{35ABFD83-A5C6-4049-7C41-4BCD5113B8AA}"/>
              </a:ext>
            </a:extLst>
          </p:cNvPr>
          <p:cNvGraphicFramePr>
            <a:graphicFrameLocks noGrp="1"/>
          </p:cNvGraphicFramePr>
          <p:nvPr>
            <p:ph idx="1"/>
            <p:extLst>
              <p:ext uri="{D42A27DB-BD31-4B8C-83A1-F6EECF244321}">
                <p14:modId xmlns:p14="http://schemas.microsoft.com/office/powerpoint/2010/main" val="796428938"/>
              </p:ext>
            </p:extLst>
          </p:nvPr>
        </p:nvGraphicFramePr>
        <p:xfrm>
          <a:off x="0" y="0"/>
          <a:ext cx="12192000" cy="6858000"/>
        </p:xfrm>
        <a:graphic>
          <a:graphicData uri="http://schemas.openxmlformats.org/drawingml/2006/table">
            <a:tbl>
              <a:tblPr firstRow="1" bandRow="1">
                <a:tableStyleId>{5C22544A-7EE6-4342-B048-85BDC9FD1C3A}</a:tableStyleId>
              </a:tblPr>
              <a:tblGrid>
                <a:gridCol w="1818167">
                  <a:extLst>
                    <a:ext uri="{9D8B030D-6E8A-4147-A177-3AD203B41FA5}">
                      <a16:colId xmlns:a16="http://schemas.microsoft.com/office/drawing/2014/main" val="2225448536"/>
                    </a:ext>
                  </a:extLst>
                </a:gridCol>
                <a:gridCol w="10373833">
                  <a:extLst>
                    <a:ext uri="{9D8B030D-6E8A-4147-A177-3AD203B41FA5}">
                      <a16:colId xmlns:a16="http://schemas.microsoft.com/office/drawing/2014/main" val="2800739564"/>
                    </a:ext>
                  </a:extLst>
                </a:gridCol>
              </a:tblGrid>
              <a:tr h="803349">
                <a:tc gridSpan="2">
                  <a:txBody>
                    <a:bodyPr/>
                    <a:lstStyle/>
                    <a:p>
                      <a:pPr algn="ctr"/>
                      <a:r>
                        <a:rPr lang="en-US" sz="4400" dirty="0"/>
                        <a:t>Key Terms</a:t>
                      </a:r>
                    </a:p>
                  </a:txBody>
                  <a:tcPr>
                    <a:solidFill>
                      <a:srgbClr val="442A6A"/>
                    </a:solidFill>
                  </a:tcPr>
                </a:tc>
                <a:tc hMerge="1">
                  <a:txBody>
                    <a:bodyPr/>
                    <a:lstStyle/>
                    <a:p>
                      <a:endParaRPr lang="en-US"/>
                    </a:p>
                  </a:txBody>
                  <a:tcPr/>
                </a:tc>
                <a:extLst>
                  <a:ext uri="{0D108BD9-81ED-4DB2-BD59-A6C34878D82A}">
                    <a16:rowId xmlns:a16="http://schemas.microsoft.com/office/drawing/2014/main" val="1771848973"/>
                  </a:ext>
                </a:extLst>
              </a:tr>
              <a:tr h="1293858">
                <a:tc>
                  <a:txBody>
                    <a:bodyPr/>
                    <a:lstStyle/>
                    <a:p>
                      <a:r>
                        <a:rPr lang="en-US" sz="1800" dirty="0"/>
                        <a:t>Minor</a:t>
                      </a:r>
                    </a:p>
                  </a:txBody>
                  <a:tcPr/>
                </a:tc>
                <a:tc>
                  <a:txBody>
                    <a:bodyPr/>
                    <a:lstStyle/>
                    <a:p>
                      <a:r>
                        <a:rPr lang="en-US" sz="1800" dirty="0"/>
                        <a:t>For the purposes of this policy, a person under the age of eighteen (18) years (except emancipated persons) per the Louisiana Children’s Code (See Source I) and not admitted to LSU as a student as defined by the LSU Code of Student Conduct or legally employed by the University.</a:t>
                      </a:r>
                    </a:p>
                  </a:txBody>
                  <a:tcPr/>
                </a:tc>
                <a:extLst>
                  <a:ext uri="{0D108BD9-81ED-4DB2-BD59-A6C34878D82A}">
                    <a16:rowId xmlns:a16="http://schemas.microsoft.com/office/drawing/2014/main" val="1889839793"/>
                  </a:ext>
                </a:extLst>
              </a:tr>
              <a:tr h="1175842">
                <a:tc>
                  <a:txBody>
                    <a:bodyPr/>
                    <a:lstStyle/>
                    <a:p>
                      <a:r>
                        <a:rPr lang="en-US" sz="1800" dirty="0"/>
                        <a:t>Non-LSU supervised program </a:t>
                      </a:r>
                    </a:p>
                  </a:txBody>
                  <a:tcPr/>
                </a:tc>
                <a:tc>
                  <a:txBody>
                    <a:bodyPr/>
                    <a:lstStyle/>
                    <a:p>
                      <a:r>
                        <a:rPr lang="en-US" sz="1800" dirty="0"/>
                        <a:t>A program in which Minors will be physically present and participating using any LSU facilities, property, or areas controlled by LSU, but the program is not hosted, supervised, guided or provided program oversight by LSU. Also, any virtual program hosted on the LSU server.</a:t>
                      </a:r>
                    </a:p>
                  </a:txBody>
                  <a:tcPr/>
                </a:tc>
                <a:extLst>
                  <a:ext uri="{0D108BD9-81ED-4DB2-BD59-A6C34878D82A}">
                    <a16:rowId xmlns:a16="http://schemas.microsoft.com/office/drawing/2014/main" val="3601537611"/>
                  </a:ext>
                </a:extLst>
              </a:tr>
              <a:tr h="1586020">
                <a:tc>
                  <a:txBody>
                    <a:bodyPr/>
                    <a:lstStyle/>
                    <a:p>
                      <a:r>
                        <a:rPr lang="en-US" sz="1800" dirty="0"/>
                        <a:t>LSU supervised program </a:t>
                      </a:r>
                    </a:p>
                  </a:txBody>
                  <a:tcPr/>
                </a:tc>
                <a:tc>
                  <a:txBody>
                    <a:bodyPr/>
                    <a:lstStyle/>
                    <a:p>
                      <a:r>
                        <a:rPr lang="en-US" sz="1800" dirty="0"/>
                        <a:t>Any program or activity where LSU assumes the supervision of Minors, in which Minors will be physically or virtually present and participating under the supervision of LSU employees or adults acting on LSU’s behalf, wherever such program may occur.</a:t>
                      </a:r>
                    </a:p>
                  </a:txBody>
                  <a:tcPr/>
                </a:tc>
                <a:extLst>
                  <a:ext uri="{0D108BD9-81ED-4DB2-BD59-A6C34878D82A}">
                    <a16:rowId xmlns:a16="http://schemas.microsoft.com/office/drawing/2014/main" val="3954885895"/>
                  </a:ext>
                </a:extLst>
              </a:tr>
              <a:tr h="1175842">
                <a:tc>
                  <a:txBody>
                    <a:bodyPr/>
                    <a:lstStyle/>
                    <a:p>
                      <a:r>
                        <a:rPr lang="en-US" sz="1800" dirty="0"/>
                        <a:t>Supervision</a:t>
                      </a:r>
                    </a:p>
                  </a:txBody>
                  <a:tcPr/>
                </a:tc>
                <a:tc>
                  <a:txBody>
                    <a:bodyPr/>
                    <a:lstStyle/>
                    <a:p>
                      <a:r>
                        <a:rPr lang="en-US" sz="1800" b="0" dirty="0"/>
                        <a:t>Supervision of a Minor in the context of this policy means for an adult to assume responsibility for the mental and physical safety and well-being of one or more Minors; and, in most instances, the adult has control or oversight of the actions and activities of the Minor(s).</a:t>
                      </a:r>
                    </a:p>
                  </a:txBody>
                  <a:tcPr/>
                </a:tc>
                <a:extLst>
                  <a:ext uri="{0D108BD9-81ED-4DB2-BD59-A6C34878D82A}">
                    <a16:rowId xmlns:a16="http://schemas.microsoft.com/office/drawing/2014/main" val="2049498035"/>
                  </a:ext>
                </a:extLst>
              </a:tr>
              <a:tr h="823089">
                <a:tc>
                  <a:txBody>
                    <a:bodyPr/>
                    <a:lstStyle/>
                    <a:p>
                      <a:r>
                        <a:rPr lang="en-US" sz="1800" dirty="0"/>
                        <a:t>One-on-One Contact</a:t>
                      </a:r>
                    </a:p>
                  </a:txBody>
                  <a:tcPr/>
                </a:tc>
                <a:tc>
                  <a:txBody>
                    <a:bodyPr/>
                    <a:lstStyle/>
                    <a:p>
                      <a:r>
                        <a:rPr lang="en-US" sz="1800" dirty="0"/>
                        <a:t>Personal, secluded, unsupervised interaction with a single Minor without at least one other authorized adult or a parent or legal guardian of the Minor also present.</a:t>
                      </a:r>
                    </a:p>
                  </a:txBody>
                  <a:tcPr/>
                </a:tc>
                <a:extLst>
                  <a:ext uri="{0D108BD9-81ED-4DB2-BD59-A6C34878D82A}">
                    <a16:rowId xmlns:a16="http://schemas.microsoft.com/office/drawing/2014/main" val="2087579242"/>
                  </a:ext>
                </a:extLst>
              </a:tr>
            </a:tbl>
          </a:graphicData>
        </a:graphic>
      </p:graphicFrame>
    </p:spTree>
    <p:extLst>
      <p:ext uri="{BB962C8B-B14F-4D97-AF65-F5344CB8AC3E}">
        <p14:creationId xmlns:p14="http://schemas.microsoft.com/office/powerpoint/2010/main" val="1493918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42A6A"/>
        </a:solidFill>
        <a:effectLst/>
      </p:bgPr>
    </p:bg>
    <p:spTree>
      <p:nvGrpSpPr>
        <p:cNvPr id="1" name="">
          <a:extLst>
            <a:ext uri="{FF2B5EF4-FFF2-40B4-BE49-F238E27FC236}">
              <a16:creationId xmlns:a16="http://schemas.microsoft.com/office/drawing/2014/main" id="{88120300-4EE7-3219-4B80-0B38145F7D65}"/>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CF18CF83-3DC6-28A3-4AE8-1E66C5205A72}"/>
              </a:ext>
            </a:extLst>
          </p:cNvPr>
          <p:cNvSpPr>
            <a:spLocks noGrp="1"/>
          </p:cNvSpPr>
          <p:nvPr>
            <p:ph type="title"/>
          </p:nvPr>
        </p:nvSpPr>
        <p:spPr/>
        <p:txBody>
          <a:bodyPr>
            <a:normAutofit/>
          </a:bodyPr>
          <a:lstStyle/>
          <a:p>
            <a:pPr algn="ctr"/>
            <a:endParaRPr lang="en-US" sz="4000" dirty="0">
              <a:solidFill>
                <a:schemeClr val="bg1"/>
              </a:solidFill>
            </a:endParaRPr>
          </a:p>
        </p:txBody>
      </p:sp>
      <p:graphicFrame>
        <p:nvGraphicFramePr>
          <p:cNvPr id="10" name="Content Placeholder 9">
            <a:extLst>
              <a:ext uri="{FF2B5EF4-FFF2-40B4-BE49-F238E27FC236}">
                <a16:creationId xmlns:a16="http://schemas.microsoft.com/office/drawing/2014/main" id="{1E05D763-FB58-530B-1397-39EB925F3251}"/>
              </a:ext>
            </a:extLst>
          </p:cNvPr>
          <p:cNvGraphicFramePr>
            <a:graphicFrameLocks noGrp="1"/>
          </p:cNvGraphicFramePr>
          <p:nvPr>
            <p:ph idx="1"/>
            <p:extLst>
              <p:ext uri="{D42A27DB-BD31-4B8C-83A1-F6EECF244321}">
                <p14:modId xmlns:p14="http://schemas.microsoft.com/office/powerpoint/2010/main" val="2380954139"/>
              </p:ext>
            </p:extLst>
          </p:nvPr>
        </p:nvGraphicFramePr>
        <p:xfrm>
          <a:off x="0" y="0"/>
          <a:ext cx="12192000" cy="7548678"/>
        </p:xfrm>
        <a:graphic>
          <a:graphicData uri="http://schemas.openxmlformats.org/drawingml/2006/table">
            <a:tbl>
              <a:tblPr firstRow="1" bandRow="1">
                <a:tableStyleId>{5C22544A-7EE6-4342-B048-85BDC9FD1C3A}</a:tableStyleId>
              </a:tblPr>
              <a:tblGrid>
                <a:gridCol w="1818167">
                  <a:extLst>
                    <a:ext uri="{9D8B030D-6E8A-4147-A177-3AD203B41FA5}">
                      <a16:colId xmlns:a16="http://schemas.microsoft.com/office/drawing/2014/main" val="2225448536"/>
                    </a:ext>
                  </a:extLst>
                </a:gridCol>
                <a:gridCol w="10373833">
                  <a:extLst>
                    <a:ext uri="{9D8B030D-6E8A-4147-A177-3AD203B41FA5}">
                      <a16:colId xmlns:a16="http://schemas.microsoft.com/office/drawing/2014/main" val="2800739564"/>
                    </a:ext>
                  </a:extLst>
                </a:gridCol>
              </a:tblGrid>
              <a:tr h="542260">
                <a:tc gridSpan="2">
                  <a:txBody>
                    <a:bodyPr/>
                    <a:lstStyle/>
                    <a:p>
                      <a:pPr algn="ctr"/>
                      <a:r>
                        <a:rPr lang="en-US" sz="2400" dirty="0"/>
                        <a:t>Key Personnel</a:t>
                      </a:r>
                    </a:p>
                  </a:txBody>
                  <a:tcPr>
                    <a:solidFill>
                      <a:srgbClr val="442A6A"/>
                    </a:solidFill>
                  </a:tcPr>
                </a:tc>
                <a:tc hMerge="1">
                  <a:txBody>
                    <a:bodyPr/>
                    <a:lstStyle/>
                    <a:p>
                      <a:endParaRPr lang="en-US"/>
                    </a:p>
                  </a:txBody>
                  <a:tcPr/>
                </a:tc>
                <a:extLst>
                  <a:ext uri="{0D108BD9-81ED-4DB2-BD59-A6C34878D82A}">
                    <a16:rowId xmlns:a16="http://schemas.microsoft.com/office/drawing/2014/main" val="1771848973"/>
                  </a:ext>
                </a:extLst>
              </a:tr>
              <a:tr h="1244010">
                <a:tc>
                  <a:txBody>
                    <a:bodyPr/>
                    <a:lstStyle/>
                    <a:p>
                      <a:r>
                        <a:rPr lang="en-US" sz="1400" dirty="0"/>
                        <a:t>Policy Administrator</a:t>
                      </a:r>
                    </a:p>
                  </a:txBody>
                  <a:tcPr/>
                </a:tc>
                <a:tc>
                  <a:txBody>
                    <a:bodyPr/>
                    <a:lstStyle/>
                    <a:p>
                      <a:r>
                        <a:rPr lang="en-US" sz="1400" dirty="0"/>
                        <a:t>The Policy Administrator is the LSU employee designated by the University as the central point of</a:t>
                      </a:r>
                    </a:p>
                    <a:p>
                      <a:r>
                        <a:rPr lang="en-US" sz="1400" dirty="0"/>
                        <a:t>contact for all matters regarding this policy and serves as the conduit to keep University leadership informed on issues involving Minors. </a:t>
                      </a:r>
                    </a:p>
                    <a:p>
                      <a:br>
                        <a:rPr lang="en-US" sz="1400" dirty="0"/>
                      </a:br>
                      <a:r>
                        <a:rPr lang="en-US" sz="1400" dirty="0"/>
                        <a:t>For information on the current Policy Administrator, please visit the LSU Risk Management website at </a:t>
                      </a:r>
                      <a:r>
                        <a:rPr lang="en-US" sz="1400" dirty="0">
                          <a:hlinkClick r:id="rId3"/>
                        </a:rPr>
                        <a:t>https://www.lsu.edu/riskmgt/youth/campuses_homepages/youth_lsuam.php</a:t>
                      </a:r>
                      <a:endParaRPr lang="en-US" sz="1400" dirty="0"/>
                    </a:p>
                    <a:p>
                      <a:endParaRPr lang="en-US" sz="1400" dirty="0"/>
                    </a:p>
                  </a:txBody>
                  <a:tcPr/>
                </a:tc>
                <a:extLst>
                  <a:ext uri="{0D108BD9-81ED-4DB2-BD59-A6C34878D82A}">
                    <a16:rowId xmlns:a16="http://schemas.microsoft.com/office/drawing/2014/main" val="2169305127"/>
                  </a:ext>
                </a:extLst>
              </a:tr>
              <a:tr h="846105">
                <a:tc>
                  <a:txBody>
                    <a:bodyPr/>
                    <a:lstStyle/>
                    <a:p>
                      <a:r>
                        <a:rPr lang="en-US" sz="1400" dirty="0"/>
                        <a:t>Campus Administrator</a:t>
                      </a:r>
                    </a:p>
                  </a:txBody>
                  <a:tcPr/>
                </a:tc>
                <a:tc>
                  <a:txBody>
                    <a:bodyPr/>
                    <a:lstStyle/>
                    <a:p>
                      <a:r>
                        <a:rPr lang="en-US" sz="1400" dirty="0"/>
                        <a:t>An employee of LSU, at least 21 years of age, designated by the leadership of an LSU campus or institution as the responsible party to monitor compliance with this policy, and to notify University leadership and the Policy Administrator of any violations of this policy. A campus must have a designated Campus Administrator if it operates or authorizes programs involving Minor(s).</a:t>
                      </a:r>
                    </a:p>
                  </a:txBody>
                  <a:tcPr/>
                </a:tc>
                <a:extLst>
                  <a:ext uri="{0D108BD9-81ED-4DB2-BD59-A6C34878D82A}">
                    <a16:rowId xmlns:a16="http://schemas.microsoft.com/office/drawing/2014/main" val="1951910250"/>
                  </a:ext>
                </a:extLst>
              </a:tr>
              <a:tr h="765948">
                <a:tc>
                  <a:txBody>
                    <a:bodyPr/>
                    <a:lstStyle/>
                    <a:p>
                      <a:r>
                        <a:rPr lang="en-US" sz="1400" dirty="0"/>
                        <a:t>Authorized Adult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mn-lt"/>
                          <a:ea typeface="+mn-ea"/>
                          <a:cs typeface="+mn-cs"/>
                        </a:rPr>
                        <a:t>An adult, at least 18 years of age, who is responsible for supervising Minor(s) participating in a Youth Program and has complied with University requirements to be recognized as an Authorized Adult. 	</a:t>
                      </a:r>
                    </a:p>
                    <a:p>
                      <a:endParaRPr lang="en-US" sz="1400" dirty="0"/>
                    </a:p>
                  </a:txBody>
                  <a:tcPr/>
                </a:tc>
                <a:extLst>
                  <a:ext uri="{0D108BD9-81ED-4DB2-BD59-A6C34878D82A}">
                    <a16:rowId xmlns:a16="http://schemas.microsoft.com/office/drawing/2014/main" val="4262850542"/>
                  </a:ext>
                </a:extLst>
              </a:tr>
              <a:tr h="1176576">
                <a:tc>
                  <a:txBody>
                    <a:bodyPr/>
                    <a:lstStyle/>
                    <a:p>
                      <a:r>
                        <a:rPr lang="en-US" sz="1400" dirty="0"/>
                        <a:t>Program Administrator</a:t>
                      </a:r>
                    </a:p>
                  </a:txBody>
                  <a:tcPr/>
                </a:tc>
                <a:tc>
                  <a:txBody>
                    <a:bodyPr/>
                    <a:lstStyle/>
                    <a:p>
                      <a:r>
                        <a:rPr lang="en-US" sz="1400" dirty="0"/>
                        <a:t>For each Non-LSU Program: An individual (e.g. employee, contractor, etc.), at least 21 years of age, designated by a Non-LSU Program and recognized by an LSU campus as the person coordinating, planning, implementing, supervising a Non-LSU Program and who shall be responsible for ensuring the requirements of this policy are met.</a:t>
                      </a:r>
                    </a:p>
                  </a:txBody>
                  <a:tcPr/>
                </a:tc>
                <a:extLst>
                  <a:ext uri="{0D108BD9-81ED-4DB2-BD59-A6C34878D82A}">
                    <a16:rowId xmlns:a16="http://schemas.microsoft.com/office/drawing/2014/main" val="2194591109"/>
                  </a:ext>
                </a:extLst>
              </a:tr>
              <a:tr h="651629">
                <a:tc>
                  <a:txBody>
                    <a:bodyPr/>
                    <a:lstStyle/>
                    <a:p>
                      <a:r>
                        <a:rPr lang="en-US" sz="1400" dirty="0"/>
                        <a:t>Program Coordinator </a:t>
                      </a:r>
                    </a:p>
                  </a:txBody>
                  <a:tcPr/>
                </a:tc>
                <a:tc>
                  <a:txBody>
                    <a:bodyPr/>
                    <a:lstStyle/>
                    <a:p>
                      <a:r>
                        <a:rPr lang="en-US" sz="1400" dirty="0"/>
                        <a:t>The person responsible for the day-to-day coordinating, planning, and implementing of a specific youth program. The Program Coordinator shall be responsible for ensuring policy compliance for the specific program.</a:t>
                      </a:r>
                    </a:p>
                  </a:txBody>
                  <a:tcPr/>
                </a:tc>
                <a:extLst>
                  <a:ext uri="{0D108BD9-81ED-4DB2-BD59-A6C34878D82A}">
                    <a16:rowId xmlns:a16="http://schemas.microsoft.com/office/drawing/2014/main" val="3833597828"/>
                  </a:ext>
                </a:extLst>
              </a:tr>
              <a:tr h="489812">
                <a:tc>
                  <a:txBody>
                    <a:bodyPr/>
                    <a:lstStyle/>
                    <a:p>
                      <a:r>
                        <a:rPr lang="en-US" sz="1400" dirty="0"/>
                        <a:t>Mandated Reporters</a:t>
                      </a:r>
                    </a:p>
                  </a:txBody>
                  <a:tcPr/>
                </a:tc>
                <a:tc>
                  <a:txBody>
                    <a:bodyPr/>
                    <a:lstStyle/>
                    <a:p>
                      <a:r>
                        <a:rPr lang="en-US" sz="1400" dirty="0"/>
                        <a:t>Mandated or Mandatory Reporters are those adults identified by State law as required to report known or suspected abuse or neglect of a Minor. All adults working in an LSU supervised youth program or a Non-LSU youth program are Mandated Reporters. </a:t>
                      </a:r>
                    </a:p>
                  </a:txBody>
                  <a:tcPr/>
                </a:tc>
                <a:extLst>
                  <a:ext uri="{0D108BD9-81ED-4DB2-BD59-A6C34878D82A}">
                    <a16:rowId xmlns:a16="http://schemas.microsoft.com/office/drawing/2014/main" val="1788446769"/>
                  </a:ext>
                </a:extLst>
              </a:tr>
              <a:tr h="489812">
                <a:tc>
                  <a:txBody>
                    <a:bodyPr/>
                    <a:lstStyle/>
                    <a:p>
                      <a:r>
                        <a:rPr lang="en-US" sz="1400" dirty="0"/>
                        <a:t>Volunteers </a:t>
                      </a:r>
                    </a:p>
                  </a:txBody>
                  <a:tcPr/>
                </a:tc>
                <a:tc>
                  <a:txBody>
                    <a:bodyPr/>
                    <a:lstStyle/>
                    <a:p>
                      <a:r>
                        <a:rPr lang="en-US" sz="1400" dirty="0"/>
                        <a:t>A Volunteer is an adult who assists with an LSU program or non-LSU program without compensation. Volunteers are not employees of the youth program or the University (however, a volunteer may be a University employee who is volunteering outside the scope of their employment). All volunteers must adhere to applicable University policies. If a volunteer will be supervising Minors, then the volunteer must first be approved as an Authorized Adult</a:t>
                      </a:r>
                    </a:p>
                  </a:txBody>
                  <a:tcPr/>
                </a:tc>
                <a:extLst>
                  <a:ext uri="{0D108BD9-81ED-4DB2-BD59-A6C34878D82A}">
                    <a16:rowId xmlns:a16="http://schemas.microsoft.com/office/drawing/2014/main" val="1889796737"/>
                  </a:ext>
                </a:extLst>
              </a:tr>
              <a:tr h="489812">
                <a:tc>
                  <a:txBody>
                    <a:bodyPr/>
                    <a:lstStyle/>
                    <a:p>
                      <a:r>
                        <a:rPr lang="en-US" sz="1400" dirty="0"/>
                        <a:t>LSU Graduate or Undergraduate Students</a:t>
                      </a:r>
                    </a:p>
                  </a:txBody>
                  <a:tcPr/>
                </a:tc>
                <a:tc>
                  <a:txBody>
                    <a:bodyPr/>
                    <a:lstStyle/>
                    <a:p>
                      <a:r>
                        <a:rPr lang="en-US" sz="1400" dirty="0"/>
                        <a:t>LSU graduate or undergraduate students need to be approved as an Authorized Adult if they will be supervising Minors. If, on the other hand, they will not be supervising Minors and will be performing duties as assigned by and under the supervision of the program’s Authorized Adult(s), then they do not need to become an Authorized Adult. Students must adhere to applicable University policies.</a:t>
                      </a:r>
                    </a:p>
                  </a:txBody>
                  <a:tcPr/>
                </a:tc>
                <a:extLst>
                  <a:ext uri="{0D108BD9-81ED-4DB2-BD59-A6C34878D82A}">
                    <a16:rowId xmlns:a16="http://schemas.microsoft.com/office/drawing/2014/main" val="723217668"/>
                  </a:ext>
                </a:extLst>
              </a:tr>
            </a:tbl>
          </a:graphicData>
        </a:graphic>
      </p:graphicFrame>
    </p:spTree>
    <p:extLst>
      <p:ext uri="{BB962C8B-B14F-4D97-AF65-F5344CB8AC3E}">
        <p14:creationId xmlns:p14="http://schemas.microsoft.com/office/powerpoint/2010/main" val="257744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42A6A"/>
        </a:solidFill>
        <a:effectLst/>
      </p:bgPr>
    </p:bg>
    <p:spTree>
      <p:nvGrpSpPr>
        <p:cNvPr id="1" name="">
          <a:extLst>
            <a:ext uri="{FF2B5EF4-FFF2-40B4-BE49-F238E27FC236}">
              <a16:creationId xmlns:a16="http://schemas.microsoft.com/office/drawing/2014/main" id="{C7C3A636-43A1-8032-67C9-CA84E0ADB17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1C6B061-200F-93A0-9D5E-69421CEB4BA0}"/>
              </a:ext>
            </a:extLst>
          </p:cNvPr>
          <p:cNvSpPr>
            <a:spLocks noGrp="1"/>
          </p:cNvSpPr>
          <p:nvPr>
            <p:ph type="title"/>
          </p:nvPr>
        </p:nvSpPr>
        <p:spPr>
          <a:xfrm>
            <a:off x="699874" y="768350"/>
            <a:ext cx="10515600" cy="2720860"/>
          </a:xfrm>
        </p:spPr>
        <p:txBody>
          <a:bodyPr>
            <a:normAutofit/>
          </a:bodyPr>
          <a:lstStyle/>
          <a:p>
            <a:pPr algn="ctr"/>
            <a:r>
              <a:rPr lang="en-US" b="1" dirty="0">
                <a:solidFill>
                  <a:schemeClr val="bg1"/>
                </a:solidFill>
              </a:rPr>
              <a:t>Non-LSU Programs</a:t>
            </a:r>
            <a:br>
              <a:rPr lang="en-US" b="1" dirty="0">
                <a:solidFill>
                  <a:schemeClr val="bg1"/>
                </a:solidFill>
              </a:rPr>
            </a:br>
            <a:endParaRPr lang="en-US" b="1" dirty="0">
              <a:solidFill>
                <a:schemeClr val="bg1"/>
              </a:solidFill>
            </a:endParaRPr>
          </a:p>
        </p:txBody>
      </p:sp>
      <p:sp>
        <p:nvSpPr>
          <p:cNvPr id="3" name="Text Placeholder 2">
            <a:extLst>
              <a:ext uri="{FF2B5EF4-FFF2-40B4-BE49-F238E27FC236}">
                <a16:creationId xmlns:a16="http://schemas.microsoft.com/office/drawing/2014/main" id="{20A11E4C-5AEB-9EB7-2272-92C9F2697A90}"/>
              </a:ext>
            </a:extLst>
          </p:cNvPr>
          <p:cNvSpPr>
            <a:spLocks noGrp="1"/>
          </p:cNvSpPr>
          <p:nvPr>
            <p:ph type="body" idx="1"/>
          </p:nvPr>
        </p:nvSpPr>
        <p:spPr/>
        <p:txBody>
          <a:bodyPr>
            <a:normAutofit fontScale="92500"/>
          </a:bodyPr>
          <a:lstStyle/>
          <a:p>
            <a:r>
              <a:rPr lang="en-US" u="sng" dirty="0"/>
              <a:t>All</a:t>
            </a:r>
            <a:r>
              <a:rPr lang="en-US" dirty="0"/>
              <a:t> non-LSU programs operating in any LSU facility, property, or other controlled areas for a program or activity and Minors are physically present (including the University Laboratory School and University Early Childhood Education Laboratory Preschool) or hosting a virtual event through the LSU server </a:t>
            </a:r>
            <a:r>
              <a:rPr lang="en-US" u="sng" dirty="0"/>
              <a:t>must </a:t>
            </a:r>
            <a:r>
              <a:rPr lang="en-US" dirty="0"/>
              <a:t>comply with </a:t>
            </a:r>
            <a:r>
              <a:rPr lang="en-US" b="1" u="sng" dirty="0">
                <a:hlinkClick r:id="rId3"/>
              </a:rPr>
              <a:t>Permanent Memorandum- 16</a:t>
            </a:r>
            <a:r>
              <a:rPr lang="en-US" dirty="0"/>
              <a:t>. </a:t>
            </a:r>
          </a:p>
          <a:p>
            <a:endParaRPr lang="en-US" dirty="0"/>
          </a:p>
        </p:txBody>
      </p:sp>
    </p:spTree>
    <p:extLst>
      <p:ext uri="{BB962C8B-B14F-4D97-AF65-F5344CB8AC3E}">
        <p14:creationId xmlns:p14="http://schemas.microsoft.com/office/powerpoint/2010/main" val="2145286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B9285-C3A1-1160-C8F0-C6ACF9280BF3}"/>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8676C0E3-D5BC-0D34-6297-E409E81E3329}"/>
              </a:ext>
            </a:extLst>
          </p:cNvPr>
          <p:cNvSpPr/>
          <p:nvPr/>
        </p:nvSpPr>
        <p:spPr>
          <a:xfrm>
            <a:off x="-6350" y="1892910"/>
            <a:ext cx="12198350" cy="4954842"/>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49A60B4-01DA-7DE8-CA88-FF8DDDB564EB}"/>
              </a:ext>
            </a:extLst>
          </p:cNvPr>
          <p:cNvSpPr/>
          <p:nvPr/>
        </p:nvSpPr>
        <p:spPr>
          <a:xfrm>
            <a:off x="0" y="-2227"/>
            <a:ext cx="12198350" cy="1917290"/>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E11EFB6-83DF-532C-5B75-1A9E8D93D030}"/>
              </a:ext>
            </a:extLst>
          </p:cNvPr>
          <p:cNvSpPr/>
          <p:nvPr/>
        </p:nvSpPr>
        <p:spPr>
          <a:xfrm>
            <a:off x="6350" y="-17432"/>
            <a:ext cx="12204700" cy="1206473"/>
          </a:xfrm>
          <a:prstGeom prst="rect">
            <a:avLst/>
          </a:prstGeom>
          <a:solidFill>
            <a:schemeClr val="accent1">
              <a:lumMod val="7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5" name="TextBox 4">
            <a:extLst>
              <a:ext uri="{FF2B5EF4-FFF2-40B4-BE49-F238E27FC236}">
                <a16:creationId xmlns:a16="http://schemas.microsoft.com/office/drawing/2014/main" id="{811FBAB6-A1E5-5A28-1634-2889E1C8DCA7}"/>
              </a:ext>
            </a:extLst>
          </p:cNvPr>
          <p:cNvSpPr txBox="1"/>
          <p:nvPr/>
        </p:nvSpPr>
        <p:spPr>
          <a:xfrm>
            <a:off x="1432874" y="358044"/>
            <a:ext cx="9257122" cy="830997"/>
          </a:xfrm>
          <a:prstGeom prst="rect">
            <a:avLst/>
          </a:prstGeom>
          <a:noFill/>
        </p:spPr>
        <p:txBody>
          <a:bodyPr wrap="square" rtlCol="0">
            <a:spAutoFit/>
          </a:bodyPr>
          <a:lstStyle/>
          <a:p>
            <a:pPr algn="ctr"/>
            <a:r>
              <a:rPr lang="en-US" sz="4800" dirty="0">
                <a:solidFill>
                  <a:schemeClr val="bg1"/>
                </a:solidFill>
              </a:rPr>
              <a:t>Non-LSU Program Requirements</a:t>
            </a:r>
          </a:p>
        </p:txBody>
      </p:sp>
      <p:graphicFrame>
        <p:nvGraphicFramePr>
          <p:cNvPr id="8" name="Diagram 7">
            <a:extLst>
              <a:ext uri="{FF2B5EF4-FFF2-40B4-BE49-F238E27FC236}">
                <a16:creationId xmlns:a16="http://schemas.microsoft.com/office/drawing/2014/main" id="{C3A4F3EE-EA3B-7C79-7949-B22CE165B66E}"/>
              </a:ext>
            </a:extLst>
          </p:cNvPr>
          <p:cNvGraphicFramePr/>
          <p:nvPr>
            <p:extLst>
              <p:ext uri="{D42A27DB-BD31-4B8C-83A1-F6EECF244321}">
                <p14:modId xmlns:p14="http://schemas.microsoft.com/office/powerpoint/2010/main" val="3078451918"/>
              </p:ext>
            </p:extLst>
          </p:nvPr>
        </p:nvGraphicFramePr>
        <p:xfrm>
          <a:off x="-19050" y="1204246"/>
          <a:ext cx="12198350" cy="5763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1983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74CD3-5894-F6A5-6280-56046BE6C3E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A1C0E7E-B478-6A0A-36A2-A3E7CF51353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7356389" y="3790309"/>
            <a:ext cx="4596930" cy="3067691"/>
          </a:xfrm>
          <a:prstGeom prst="rect">
            <a:avLst/>
          </a:prstGeom>
        </p:spPr>
      </p:pic>
      <p:sp>
        <p:nvSpPr>
          <p:cNvPr id="12" name="Rectangle 11">
            <a:extLst>
              <a:ext uri="{FF2B5EF4-FFF2-40B4-BE49-F238E27FC236}">
                <a16:creationId xmlns:a16="http://schemas.microsoft.com/office/drawing/2014/main" id="{D9ADEA4F-E696-39FA-170E-52A87048F4E4}"/>
              </a:ext>
            </a:extLst>
          </p:cNvPr>
          <p:cNvSpPr/>
          <p:nvPr/>
        </p:nvSpPr>
        <p:spPr>
          <a:xfrm>
            <a:off x="11360" y="1611985"/>
            <a:ext cx="12169280" cy="5230810"/>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1" name="Rectangle 10">
            <a:extLst>
              <a:ext uri="{FF2B5EF4-FFF2-40B4-BE49-F238E27FC236}">
                <a16:creationId xmlns:a16="http://schemas.microsoft.com/office/drawing/2014/main" id="{65C15018-DFCB-7964-8733-C6F1CDF6980A}"/>
              </a:ext>
            </a:extLst>
          </p:cNvPr>
          <p:cNvSpPr/>
          <p:nvPr/>
        </p:nvSpPr>
        <p:spPr>
          <a:xfrm>
            <a:off x="25400" y="-28681"/>
            <a:ext cx="12198350" cy="1917290"/>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716324F-343D-EA69-A3BA-66D28C9FFCE7}"/>
              </a:ext>
            </a:extLst>
          </p:cNvPr>
          <p:cNvSpPr/>
          <p:nvPr/>
        </p:nvSpPr>
        <p:spPr>
          <a:xfrm>
            <a:off x="6350" y="-17431"/>
            <a:ext cx="12204700" cy="1629416"/>
          </a:xfrm>
          <a:prstGeom prst="rect">
            <a:avLst/>
          </a:prstGeom>
          <a:solidFill>
            <a:srgbClr val="442A6A">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E50FB6CF-55DC-7322-E17F-41B76142D296}"/>
              </a:ext>
            </a:extLst>
          </p:cNvPr>
          <p:cNvSpPr txBox="1"/>
          <p:nvPr/>
        </p:nvSpPr>
        <p:spPr>
          <a:xfrm>
            <a:off x="1432874" y="358044"/>
            <a:ext cx="9257122" cy="847604"/>
          </a:xfrm>
          <a:prstGeom prst="rect">
            <a:avLst/>
          </a:prstGeom>
          <a:noFill/>
        </p:spPr>
        <p:txBody>
          <a:bodyPr wrap="square" rtlCol="0">
            <a:spAutoFit/>
          </a:bodyPr>
          <a:lstStyle/>
          <a:p>
            <a:pPr algn="ctr">
              <a:lnSpc>
                <a:spcPct val="107000"/>
              </a:lnSpc>
            </a:pPr>
            <a:r>
              <a:rPr lang="en-US" sz="4800" dirty="0">
                <a:solidFill>
                  <a:schemeClr val="bg1"/>
                </a:solidFill>
              </a:rPr>
              <a:t>Explore: The Penn State Scandal</a:t>
            </a:r>
          </a:p>
        </p:txBody>
      </p:sp>
      <p:sp>
        <p:nvSpPr>
          <p:cNvPr id="2" name="TextBox 1">
            <a:extLst>
              <a:ext uri="{FF2B5EF4-FFF2-40B4-BE49-F238E27FC236}">
                <a16:creationId xmlns:a16="http://schemas.microsoft.com/office/drawing/2014/main" id="{71B77AFC-62B0-CD26-918C-C430A2F31AA2}"/>
              </a:ext>
            </a:extLst>
          </p:cNvPr>
          <p:cNvSpPr txBox="1"/>
          <p:nvPr/>
        </p:nvSpPr>
        <p:spPr>
          <a:xfrm>
            <a:off x="25400" y="1896211"/>
            <a:ext cx="11538409" cy="646331"/>
          </a:xfrm>
          <a:prstGeom prst="rect">
            <a:avLst/>
          </a:prstGeom>
          <a:noFill/>
        </p:spPr>
        <p:txBody>
          <a:bodyPr wrap="square" rtlCol="0">
            <a:spAutoFit/>
          </a:bodyPr>
          <a:lstStyle/>
          <a:p>
            <a:endParaRPr lang="en-US" sz="1200" dirty="0"/>
          </a:p>
          <a:p>
            <a:endParaRPr lang="en-US" sz="1200" dirty="0"/>
          </a:p>
          <a:p>
            <a:r>
              <a:rPr lang="en-US" sz="1200" dirty="0"/>
              <a:t>  </a:t>
            </a:r>
          </a:p>
        </p:txBody>
      </p:sp>
      <p:sp>
        <p:nvSpPr>
          <p:cNvPr id="3" name="TextBox 2">
            <a:extLst>
              <a:ext uri="{FF2B5EF4-FFF2-40B4-BE49-F238E27FC236}">
                <a16:creationId xmlns:a16="http://schemas.microsoft.com/office/drawing/2014/main" id="{5927ACB3-0ABA-18A5-9CE9-9F5F6E349D75}"/>
              </a:ext>
            </a:extLst>
          </p:cNvPr>
          <p:cNvSpPr txBox="1"/>
          <p:nvPr/>
        </p:nvSpPr>
        <p:spPr>
          <a:xfrm>
            <a:off x="264081" y="1911415"/>
            <a:ext cx="11689238" cy="4029565"/>
          </a:xfrm>
          <a:prstGeom prst="rect">
            <a:avLst/>
          </a:prstGeom>
          <a:noFill/>
        </p:spPr>
        <p:txBody>
          <a:bodyPr wrap="square" rtlCol="0">
            <a:spAutoFit/>
          </a:bodyPr>
          <a:lstStyle/>
          <a:p>
            <a:pPr>
              <a:lnSpc>
                <a:spcPct val="107000"/>
              </a:lnSpc>
            </a:pPr>
            <a:r>
              <a:rPr lang="en-US" sz="2000" dirty="0"/>
              <a:t>The Penn State Scandal is one of the most notorious university child abuse scandal in American history. It is a prime example of what can happen when people neglect their responsibility to report child abuse.</a:t>
            </a:r>
          </a:p>
          <a:p>
            <a:pPr>
              <a:lnSpc>
                <a:spcPct val="107000"/>
              </a:lnSpc>
            </a:pPr>
            <a:endParaRPr lang="en-US" sz="2000" dirty="0"/>
          </a:p>
          <a:p>
            <a:pPr>
              <a:lnSpc>
                <a:spcPct val="107000"/>
              </a:lnSpc>
            </a:pPr>
            <a:r>
              <a:rPr lang="en-US" sz="2000" u="sng" dirty="0"/>
              <a:t>Beginning</a:t>
            </a:r>
          </a:p>
          <a:p>
            <a:pPr>
              <a:lnSpc>
                <a:spcPct val="107000"/>
              </a:lnSpc>
            </a:pPr>
            <a:r>
              <a:rPr lang="en-US" sz="2000" dirty="0"/>
              <a:t>The Penn State Scandal started with Jerry Sandusky, an assistant coach for the Penn State Nittany Lions football team, engaging in sexual abuse of children over a period of at least 15 years. The abuse may have begun as early as the 1970s.</a:t>
            </a:r>
          </a:p>
          <a:p>
            <a:pPr>
              <a:lnSpc>
                <a:spcPct val="107000"/>
              </a:lnSpc>
            </a:pPr>
            <a:endParaRPr lang="en-US" sz="2000" u="sng" dirty="0"/>
          </a:p>
          <a:p>
            <a:pPr>
              <a:lnSpc>
                <a:spcPct val="107000"/>
              </a:lnSpc>
            </a:pPr>
            <a:r>
              <a:rPr lang="en-US" sz="2000" u="sng" dirty="0"/>
              <a:t>Criminal Charges</a:t>
            </a:r>
          </a:p>
          <a:p>
            <a:pPr>
              <a:lnSpc>
                <a:spcPct val="107000"/>
              </a:lnSpc>
            </a:pPr>
            <a:r>
              <a:rPr lang="en-US" sz="2000" dirty="0"/>
              <a:t>On June 22, 2012, Sandusky was convicted of 45 counts of sexual </a:t>
            </a:r>
          </a:p>
          <a:p>
            <a:pPr>
              <a:lnSpc>
                <a:spcPct val="107000"/>
              </a:lnSpc>
            </a:pPr>
            <a:r>
              <a:rPr lang="en-US" sz="2000" dirty="0"/>
              <a:t>abuse. He was sentenced to a minimum of 30 years and a maximum</a:t>
            </a:r>
          </a:p>
          <a:p>
            <a:pPr>
              <a:lnSpc>
                <a:spcPct val="107000"/>
              </a:lnSpc>
            </a:pPr>
            <a:r>
              <a:rPr lang="en-US" sz="2000" dirty="0"/>
              <a:t>of 60 years in prison.</a:t>
            </a:r>
          </a:p>
        </p:txBody>
      </p:sp>
      <p:sp>
        <p:nvSpPr>
          <p:cNvPr id="7" name="TextBox 6">
            <a:extLst>
              <a:ext uri="{FF2B5EF4-FFF2-40B4-BE49-F238E27FC236}">
                <a16:creationId xmlns:a16="http://schemas.microsoft.com/office/drawing/2014/main" id="{89A53D17-1011-EA94-E546-A2B474740ECC}"/>
              </a:ext>
            </a:extLst>
          </p:cNvPr>
          <p:cNvSpPr txBox="1"/>
          <p:nvPr/>
        </p:nvSpPr>
        <p:spPr>
          <a:xfrm>
            <a:off x="7540959" y="6846687"/>
            <a:ext cx="4596930" cy="230832"/>
          </a:xfrm>
          <a:prstGeom prst="rect">
            <a:avLst/>
          </a:prstGeom>
          <a:noFill/>
        </p:spPr>
        <p:txBody>
          <a:bodyPr wrap="square" rtlCol="0">
            <a:spAutoFit/>
          </a:bodyPr>
          <a:lstStyle/>
          <a:p>
            <a:r>
              <a:rPr lang="en-US" sz="900" dirty="0">
                <a:hlinkClick r:id="rId4" tooltip="https://www.flickr.com/photos/44124370018@N01/3879168991"/>
              </a:rPr>
              <a:t>This Photo</a:t>
            </a:r>
            <a:r>
              <a:rPr lang="en-US" sz="900" dirty="0"/>
              <a:t> by Unknown Author is licensed under </a:t>
            </a:r>
            <a:r>
              <a:rPr lang="en-US" sz="900" dirty="0">
                <a:hlinkClick r:id="rId5" tooltip="https://creativecommons.org/licenses/by/3.0/"/>
              </a:rPr>
              <a:t>CC BY</a:t>
            </a:r>
            <a:endParaRPr lang="en-US" sz="900" dirty="0"/>
          </a:p>
        </p:txBody>
      </p:sp>
    </p:spTree>
    <p:extLst>
      <p:ext uri="{BB962C8B-B14F-4D97-AF65-F5344CB8AC3E}">
        <p14:creationId xmlns:p14="http://schemas.microsoft.com/office/powerpoint/2010/main" val="3768663743"/>
      </p:ext>
    </p:extLst>
  </p:cSld>
  <p:clrMapOvr>
    <a:masterClrMapping/>
  </p:clrMapOvr>
</p:sld>
</file>

<file path=ppt/theme/theme1.xml><?xml version="1.0" encoding="utf-8"?>
<a:theme xmlns:a="http://schemas.openxmlformats.org/drawingml/2006/main" name="New LSU Theme2">
  <a:themeElements>
    <a:clrScheme name="LSU Color Palette">
      <a:dk1>
        <a:srgbClr val="462C79"/>
      </a:dk1>
      <a:lt1>
        <a:srgbClr val="FBCF22"/>
      </a:lt1>
      <a:dk2>
        <a:srgbClr val="000000"/>
      </a:dk2>
      <a:lt2>
        <a:srgbClr val="E7E6E6"/>
      </a:lt2>
      <a:accent1>
        <a:srgbClr val="462C79"/>
      </a:accent1>
      <a:accent2>
        <a:srgbClr val="8364AA"/>
      </a:accent2>
      <a:accent3>
        <a:srgbClr val="C4B3D7"/>
      </a:accent3>
      <a:accent4>
        <a:srgbClr val="D09F2A"/>
      </a:accent4>
      <a:accent5>
        <a:srgbClr val="FBCF22"/>
      </a:accent5>
      <a:accent6>
        <a:srgbClr val="EFECDA"/>
      </a:accent6>
      <a:hlink>
        <a:srgbClr val="8364AA"/>
      </a:hlink>
      <a:folHlink>
        <a:srgbClr val="979797"/>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LSU Theme2" id="{9A21349A-907B-C240-AAC5-35CE3132D67E}" vid="{EFEDA77C-BA7B-A144-986A-8B9351EF6620}"/>
    </a:ext>
  </a:extLst>
</a:theme>
</file>

<file path=ppt/theme/theme2.xml><?xml version="1.0" encoding="utf-8"?>
<a:theme xmlns:a="http://schemas.openxmlformats.org/drawingml/2006/main" name="Purple-General">
  <a:themeElements>
    <a:clrScheme name="LSU Color Palette">
      <a:dk1>
        <a:srgbClr val="462C79"/>
      </a:dk1>
      <a:lt1>
        <a:srgbClr val="FBCF22"/>
      </a:lt1>
      <a:dk2>
        <a:srgbClr val="000000"/>
      </a:dk2>
      <a:lt2>
        <a:srgbClr val="E7E6E6"/>
      </a:lt2>
      <a:accent1>
        <a:srgbClr val="462C79"/>
      </a:accent1>
      <a:accent2>
        <a:srgbClr val="8364AA"/>
      </a:accent2>
      <a:accent3>
        <a:srgbClr val="C4B3D7"/>
      </a:accent3>
      <a:accent4>
        <a:srgbClr val="D09F2A"/>
      </a:accent4>
      <a:accent5>
        <a:srgbClr val="FBCF22"/>
      </a:accent5>
      <a:accent6>
        <a:srgbClr val="EFECDA"/>
      </a:accent6>
      <a:hlink>
        <a:srgbClr val="8364AA"/>
      </a:hlink>
      <a:folHlink>
        <a:srgbClr val="979797"/>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SU Powerpoint Presenation Template" id="{5EBBDF1D-DDD5-4B48-9DB5-39536DC650C4}" vid="{B8007461-8EE4-C841-B085-6CF0CA7B2D0A}"/>
    </a:ext>
  </a:extLst>
</a:theme>
</file>

<file path=ppt/theme/theme3.xml><?xml version="1.0" encoding="utf-8"?>
<a:theme xmlns:a="http://schemas.openxmlformats.org/drawingml/2006/main" name="1_New LSU Theme2">
  <a:themeElements>
    <a:clrScheme name="LSU Color Palette">
      <a:dk1>
        <a:srgbClr val="462C79"/>
      </a:dk1>
      <a:lt1>
        <a:srgbClr val="FBCF22"/>
      </a:lt1>
      <a:dk2>
        <a:srgbClr val="000000"/>
      </a:dk2>
      <a:lt2>
        <a:srgbClr val="E7E6E6"/>
      </a:lt2>
      <a:accent1>
        <a:srgbClr val="462C79"/>
      </a:accent1>
      <a:accent2>
        <a:srgbClr val="8364AA"/>
      </a:accent2>
      <a:accent3>
        <a:srgbClr val="C4B3D7"/>
      </a:accent3>
      <a:accent4>
        <a:srgbClr val="D09F2A"/>
      </a:accent4>
      <a:accent5>
        <a:srgbClr val="FBCF22"/>
      </a:accent5>
      <a:accent6>
        <a:srgbClr val="EFECDA"/>
      </a:accent6>
      <a:hlink>
        <a:srgbClr val="8364AA"/>
      </a:hlink>
      <a:folHlink>
        <a:srgbClr val="979797"/>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LSU Theme2" id="{9A21349A-907B-C240-AAC5-35CE3132D67E}" vid="{EFEDA77C-BA7B-A144-986A-8B9351EF6620}"/>
    </a:ext>
  </a:extLst>
</a:theme>
</file>

<file path=ppt/theme/theme4.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61D7C"/>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5465</TotalTime>
  <Words>3019</Words>
  <Application>Microsoft Office PowerPoint</Application>
  <PresentationFormat>Widescreen</PresentationFormat>
  <Paragraphs>271</Paragraphs>
  <Slides>25</Slides>
  <Notes>25</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25</vt:i4>
      </vt:variant>
    </vt:vector>
  </HeadingPairs>
  <TitlesOfParts>
    <vt:vector size="36" baseType="lpstr">
      <vt:lpstr>Arial</vt:lpstr>
      <vt:lpstr>Arial Narrow</vt:lpstr>
      <vt:lpstr>Calibri</vt:lpstr>
      <vt:lpstr>Calibri Light</vt:lpstr>
      <vt:lpstr>Courier New</vt:lpstr>
      <vt:lpstr>Helvetica</vt:lpstr>
      <vt:lpstr>Wingdings</vt:lpstr>
      <vt:lpstr>New LSU Theme2</vt:lpstr>
      <vt:lpstr>Purple-General</vt:lpstr>
      <vt:lpstr>1_New LSU Theme2</vt:lpstr>
      <vt:lpstr>Office Theme</vt:lpstr>
      <vt:lpstr>PowerPoint Presentation</vt:lpstr>
      <vt:lpstr>Basic Training for Adults Working in Youth Programs</vt:lpstr>
      <vt:lpstr>PowerPoint Presentation</vt:lpstr>
      <vt:lpstr>PowerPoint Presentation</vt:lpstr>
      <vt:lpstr>PowerPoint Presentation</vt:lpstr>
      <vt:lpstr>PowerPoint Presentation</vt:lpstr>
      <vt:lpstr>Non-LSU Programs </vt:lpstr>
      <vt:lpstr>PowerPoint Presentation</vt:lpstr>
      <vt:lpstr>PowerPoint Presentation</vt:lpstr>
      <vt:lpstr>PowerPoint Presentation</vt:lpstr>
      <vt:lpstr>Supervision  Proper adult supervision is crucial for protecting Minors. Supervision of a Minor in a youth program means that an adult will assume responsibility for the mental and physical safety and well-being of one or more Minor; and, in most instances, the supervising adult has control or oversight of the actions and activities of the Minor(s).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McGowan</dc:creator>
  <cp:lastModifiedBy>Tiffany Mason</cp:lastModifiedBy>
  <cp:revision>57</cp:revision>
  <dcterms:created xsi:type="dcterms:W3CDTF">2019-12-03T15:51:13Z</dcterms:created>
  <dcterms:modified xsi:type="dcterms:W3CDTF">2025-05-01T15:04:51Z</dcterms:modified>
</cp:coreProperties>
</file>